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EF04B-AD95-40D8-9FDD-4273AA7428FA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F9D19-C1C1-4E64-9E03-303A341B2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y-collection.net/wp-content/uploads/2012/03/Squeeze-Toy-Story.jpg" TargetMode="External"/><Relationship Id="rId2" Type="http://schemas.openxmlformats.org/officeDocument/2006/relationships/hyperlink" Target="http://www.tapetyprodeti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Dělení číslem 8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72 : </a:t>
            </a:r>
            <a:r>
              <a:rPr lang="cs-CZ" sz="3600" b="1" dirty="0"/>
              <a:t>8</a:t>
            </a:r>
            <a:r>
              <a:rPr lang="cs-CZ" sz="3600" b="1" dirty="0" smtClean="0"/>
              <a:t> =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28498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 : 8 =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908720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 : 8 =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27687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40 : 8 =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26064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1</a:t>
            </a:r>
            <a:r>
              <a:rPr lang="cs-CZ" sz="3600" b="1" dirty="0" smtClean="0"/>
              <a:t>6 : 8 =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602128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32 : 8 =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80526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64 : 8 =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5877272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8</a:t>
            </a:r>
            <a:r>
              <a:rPr lang="cs-CZ" sz="3600" b="1" dirty="0" smtClean="0"/>
              <a:t> : </a:t>
            </a:r>
            <a:r>
              <a:rPr lang="cs-CZ" sz="3600" b="1" dirty="0" err="1" smtClean="0"/>
              <a:t>8</a:t>
            </a:r>
            <a:r>
              <a:rPr lang="cs-CZ" sz="3600" b="1" dirty="0" smtClean="0"/>
              <a:t> =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494116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48 : 8 =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198884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80 : 8 =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234888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 : 8 =</a:t>
            </a:r>
            <a:endParaRPr lang="cs-CZ" sz="3600" b="1" dirty="0"/>
          </a:p>
        </p:txBody>
      </p:sp>
    </p:spTree>
  </p:cSld>
  <p:clrMapOvr>
    <a:masterClrMapping/>
  </p:clrMapOvr>
  <p:transition>
    <p:pull dir="d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628800"/>
            <a:ext cx="81369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r>
              <a:rPr lang="cs-CZ" sz="2400" dirty="0" smtClean="0"/>
              <a:t>Zdroj</a:t>
            </a:r>
            <a:r>
              <a:rPr lang="cs-CZ" sz="2400" dirty="0" smtClean="0"/>
              <a:t>: </a:t>
            </a:r>
            <a:endParaRPr lang="cs-CZ" sz="2400" dirty="0" smtClean="0"/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 smtClean="0">
                <a:hlinkClick r:id="rId2"/>
              </a:rPr>
              <a:t>://</a:t>
            </a:r>
            <a:r>
              <a:rPr lang="cs-CZ" u="sng" dirty="0" smtClean="0">
                <a:hlinkClick r:id="rId2"/>
              </a:rPr>
              <a:t>www.tapetyprodeti.com</a:t>
            </a:r>
            <a:endParaRPr lang="cs-CZ" u="sng" dirty="0" smtClean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www.toy-collection.net/wp-content/uploads/2012/03/Squeeze-Toy-Story.jpg</a:t>
            </a:r>
            <a:endParaRPr lang="cs-CZ" u="sng" dirty="0" smtClean="0"/>
          </a:p>
          <a:p>
            <a:endParaRPr lang="cs-CZ" u="sng" dirty="0" smtClean="0"/>
          </a:p>
          <a:p>
            <a:pPr algn="ctr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69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User</cp:lastModifiedBy>
  <cp:revision>4</cp:revision>
  <dcterms:created xsi:type="dcterms:W3CDTF">2010-12-21T17:55:18Z</dcterms:created>
  <dcterms:modified xsi:type="dcterms:W3CDTF">2012-07-01T15:28:21Z</dcterms:modified>
</cp:coreProperties>
</file>