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19F14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D708A0-A4C3-4258-B596-695810E303B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C178B-F3DD-4139-A3E1-A1FA682AF9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6 -</a:t>
            </a:r>
            <a:r>
              <a:rPr lang="cs-CZ" sz="4000" b="1" dirty="0" smtClean="0"/>
              <a:t>10:</a:t>
            </a:r>
          </a:p>
          <a:p>
            <a:pPr algn="ctr"/>
            <a:r>
              <a:rPr lang="cs-CZ" sz="4000" b="1" u="sng" dirty="0" smtClean="0"/>
              <a:t>Dělení číslem 9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191683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45 : </a:t>
            </a:r>
            <a:r>
              <a:rPr lang="cs-CZ" sz="3600" b="1" dirty="0">
                <a:solidFill>
                  <a:srgbClr val="FF0066"/>
                </a:solidFill>
              </a:rPr>
              <a:t>9</a:t>
            </a:r>
            <a:r>
              <a:rPr lang="cs-CZ" sz="3600" b="1" dirty="0" smtClean="0">
                <a:solidFill>
                  <a:srgbClr val="FF0066"/>
                </a:solidFill>
              </a:rPr>
              <a:t> =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62068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90 : 9 =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6064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18 : 9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350100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72 : 9 =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476672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0 : 9 =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6211669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119F14"/>
                </a:solidFill>
              </a:rPr>
              <a:t>9</a:t>
            </a:r>
            <a:r>
              <a:rPr lang="cs-CZ" sz="3600" b="1" dirty="0" smtClean="0">
                <a:solidFill>
                  <a:srgbClr val="119F14"/>
                </a:solidFill>
              </a:rPr>
              <a:t> : </a:t>
            </a:r>
            <a:r>
              <a:rPr lang="cs-CZ" sz="3600" b="1" dirty="0" err="1" smtClean="0">
                <a:solidFill>
                  <a:srgbClr val="119F14"/>
                </a:solidFill>
              </a:rPr>
              <a:t>9</a:t>
            </a:r>
            <a:r>
              <a:rPr lang="cs-CZ" sz="3600" b="1" dirty="0" smtClean="0">
                <a:solidFill>
                  <a:srgbClr val="119F14"/>
                </a:solidFill>
              </a:rPr>
              <a:t> =</a:t>
            </a:r>
            <a:endParaRPr lang="cs-CZ" sz="3600" b="1" dirty="0">
              <a:solidFill>
                <a:srgbClr val="119F1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58924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119F14"/>
                </a:solidFill>
              </a:rPr>
              <a:t>63 : 9 =</a:t>
            </a:r>
            <a:endParaRPr lang="cs-CZ" sz="3600" b="1" dirty="0">
              <a:solidFill>
                <a:srgbClr val="119F1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587727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81 : 9 =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263691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119F14"/>
                </a:solidFill>
              </a:rPr>
              <a:t>54 : 9 =</a:t>
            </a:r>
            <a:endParaRPr lang="cs-CZ" sz="3600" b="1" dirty="0">
              <a:solidFill>
                <a:srgbClr val="119F14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191683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36 : 9 =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436510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27 : 9 =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wedg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029976"/>
            <a:ext cx="835292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2400" dirty="0" smtClean="0"/>
              <a:t>Zdroj: </a:t>
            </a:r>
            <a:r>
              <a:rPr lang="cs-CZ" sz="1200" u="sng" dirty="0"/>
              <a:t>http://www.google.cz/imgres?q=doba+ledov%C3%A1+veverka&amp;hl=cs&amp;sa=X&amp;rls=com.microsoft:cs:IE-Address&amp;rlz=1I7GGHP_csCZ431&amp;biw=1366&amp;bih=620&amp;tbm=isch&amp;prmd=imvns&amp;tbnid=NXorI3ROafAC5M:&amp;imgrefurl=http://acravan.blogspot.com/2012/02/ice-age-flower-resurrected.html&amp;docid=di_NLS-6An2XxM&amp;imgurl=http://4.bp.blogspot.com/-TUV8Zzlj_OI/T0O4tNKJt9I/AAAAAAAAIsg/bNMzOjQQRfg/s1600/IceAgeSquirrel.jpg&amp;w=366&amp;h=317&amp;ei=rubvT-_gMMzGswaNp90W&amp;zoom=1</a:t>
            </a:r>
            <a:endParaRPr lang="cs-CZ" sz="12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78</Words>
  <Application>Microsoft Office PowerPoint</Application>
  <PresentationFormat>Předvádění na obrazovce (4:3)</PresentationFormat>
  <Paragraphs>29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Učitel</cp:lastModifiedBy>
  <cp:revision>6</cp:revision>
  <dcterms:created xsi:type="dcterms:W3CDTF">2010-12-21T18:03:17Z</dcterms:created>
  <dcterms:modified xsi:type="dcterms:W3CDTF">2012-07-01T05:58:58Z</dcterms:modified>
</cp:coreProperties>
</file>