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14756-D637-45B0-B9AA-E3C12C972E24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6FDDA-BA80-4707-9A22-03548CB65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tapetky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Dělení číslem </a:t>
            </a:r>
            <a:r>
              <a:rPr lang="cs-CZ" sz="4000" b="1" u="sng" dirty="0" smtClean="0"/>
              <a:t>10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19672" y="1052736"/>
            <a:ext cx="2023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100 :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60648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50 :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60648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FF00"/>
                </a:solidFill>
              </a:rPr>
              <a:t>1</a:t>
            </a:r>
            <a:r>
              <a:rPr lang="cs-CZ" sz="3600" b="1" dirty="0" smtClean="0">
                <a:solidFill>
                  <a:srgbClr val="FFFF00"/>
                </a:solidFill>
              </a:rPr>
              <a:t>0 : </a:t>
            </a:r>
            <a:r>
              <a:rPr lang="cs-CZ" sz="3600" b="1" dirty="0" err="1" smtClean="0">
                <a:solidFill>
                  <a:srgbClr val="FFFF00"/>
                </a:solidFill>
              </a:rPr>
              <a:t>10</a:t>
            </a:r>
            <a:r>
              <a:rPr lang="cs-CZ" sz="3600" b="1" dirty="0" smtClean="0">
                <a:solidFill>
                  <a:srgbClr val="FFFF00"/>
                </a:solidFill>
              </a:rPr>
              <a:t>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3429000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90 : 10 =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188640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40 :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805264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7</a:t>
            </a:r>
            <a:r>
              <a:rPr lang="cs-CZ" sz="3600" b="1" dirty="0" smtClean="0"/>
              <a:t>0 : 10 =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013176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80 : 10 =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6211669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30 : 10 =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4869160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20 : 10 =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1484784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FF00"/>
                </a:solidFill>
              </a:rPr>
              <a:t>0</a:t>
            </a:r>
            <a:r>
              <a:rPr lang="cs-CZ" sz="3600" b="1" dirty="0" smtClean="0">
                <a:solidFill>
                  <a:srgbClr val="FFFF00"/>
                </a:solidFill>
              </a:rPr>
              <a:t> :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3861048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60 : 10 =</a:t>
            </a:r>
            <a:endParaRPr lang="cs-CZ" sz="3600" b="1" dirty="0"/>
          </a:p>
        </p:txBody>
      </p:sp>
    </p:spTree>
  </p:cSld>
  <p:clrMapOvr>
    <a:masterClrMapping/>
  </p:clrMapOvr>
  <p:transition spd="med">
    <p:fade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96638" y="3244334"/>
            <a:ext cx="3350724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Zdroj</a:t>
            </a:r>
            <a:r>
              <a:rPr lang="cs-CZ" sz="2400" dirty="0" smtClean="0"/>
              <a:t>: </a:t>
            </a:r>
            <a:r>
              <a:rPr lang="cs-CZ" sz="2400" u="sng" dirty="0" smtClean="0">
                <a:hlinkClick r:id="rId2"/>
              </a:rPr>
              <a:t>http://tapetky.com</a:t>
            </a:r>
            <a:endParaRPr lang="cs-CZ" sz="2400" u="sng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66</Words>
  <Application>Microsoft Office PowerPoint</Application>
  <PresentationFormat>Předvádění na obrazovce (4:3)</PresentationFormat>
  <Paragraphs>28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4</cp:revision>
  <dcterms:created xsi:type="dcterms:W3CDTF">2010-12-21T18:30:09Z</dcterms:created>
  <dcterms:modified xsi:type="dcterms:W3CDTF">2011-02-23T16:34:59Z</dcterms:modified>
</cp:coreProperties>
</file>