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D65DF-4DB5-4232-A66B-FA02536BB8B5}" type="datetimeFigureOut">
              <a:rPr lang="cs-CZ" smtClean="0"/>
              <a:pPr/>
              <a:t>1.7.2012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A5A68-30A2-410E-B963-3C9B95C6EE8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D65DF-4DB5-4232-A66B-FA02536BB8B5}" type="datetimeFigureOut">
              <a:rPr lang="cs-CZ" smtClean="0"/>
              <a:pPr/>
              <a:t>1.7.2012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A5A68-30A2-410E-B963-3C9B95C6EE8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D65DF-4DB5-4232-A66B-FA02536BB8B5}" type="datetimeFigureOut">
              <a:rPr lang="cs-CZ" smtClean="0"/>
              <a:pPr/>
              <a:t>1.7.2012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A5A68-30A2-410E-B963-3C9B95C6EE8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D65DF-4DB5-4232-A66B-FA02536BB8B5}" type="datetimeFigureOut">
              <a:rPr lang="cs-CZ" smtClean="0"/>
              <a:pPr/>
              <a:t>1.7.2012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A5A68-30A2-410E-B963-3C9B95C6EE8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D65DF-4DB5-4232-A66B-FA02536BB8B5}" type="datetimeFigureOut">
              <a:rPr lang="cs-CZ" smtClean="0"/>
              <a:pPr/>
              <a:t>1.7.2012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A5A68-30A2-410E-B963-3C9B95C6EE8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D65DF-4DB5-4232-A66B-FA02536BB8B5}" type="datetimeFigureOut">
              <a:rPr lang="cs-CZ" smtClean="0"/>
              <a:pPr/>
              <a:t>1.7.2012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A5A68-30A2-410E-B963-3C9B95C6EE8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D65DF-4DB5-4232-A66B-FA02536BB8B5}" type="datetimeFigureOut">
              <a:rPr lang="cs-CZ" smtClean="0"/>
              <a:pPr/>
              <a:t>1.7.2012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A5A68-30A2-410E-B963-3C9B95C6EE8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D65DF-4DB5-4232-A66B-FA02536BB8B5}" type="datetimeFigureOut">
              <a:rPr lang="cs-CZ" smtClean="0"/>
              <a:pPr/>
              <a:t>1.7.2012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A5A68-30A2-410E-B963-3C9B95C6EE8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D65DF-4DB5-4232-A66B-FA02536BB8B5}" type="datetimeFigureOut">
              <a:rPr lang="cs-CZ" smtClean="0"/>
              <a:pPr/>
              <a:t>1.7.2012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A5A68-30A2-410E-B963-3C9B95C6EE8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D65DF-4DB5-4232-A66B-FA02536BB8B5}" type="datetimeFigureOut">
              <a:rPr lang="cs-CZ" smtClean="0"/>
              <a:pPr/>
              <a:t>1.7.2012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A5A68-30A2-410E-B963-3C9B95C6EE8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D65DF-4DB5-4232-A66B-FA02536BB8B5}" type="datetimeFigureOut">
              <a:rPr lang="cs-CZ" smtClean="0"/>
              <a:pPr/>
              <a:t>1.7.2012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A5A68-30A2-410E-B963-3C9B95C6EE8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0">
              <a:schemeClr val="tx2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FD65DF-4DB5-4232-A66B-FA02536BB8B5}" type="datetimeFigureOut">
              <a:rPr lang="cs-CZ" smtClean="0"/>
              <a:pPr/>
              <a:t>1.7.2012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8A5A68-30A2-410E-B963-3C9B95C6EE8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1700808"/>
            <a:ext cx="842493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4000" b="1" u="sng" dirty="0" smtClean="0"/>
          </a:p>
          <a:p>
            <a:pPr algn="ctr"/>
            <a:r>
              <a:rPr lang="cs-CZ" sz="4000" b="1" dirty="0" smtClean="0"/>
              <a:t>Násobení a dělení čísly 6-10:</a:t>
            </a:r>
          </a:p>
          <a:p>
            <a:pPr algn="ctr"/>
            <a:r>
              <a:rPr lang="cs-CZ" sz="4000" b="1" u="sng" dirty="0" smtClean="0"/>
              <a:t>Násobení číslem 6</a:t>
            </a:r>
          </a:p>
          <a:p>
            <a:pPr algn="ctr"/>
            <a:endParaRPr lang="cs-CZ" sz="3200" dirty="0" smtClean="0"/>
          </a:p>
          <a:p>
            <a:pPr algn="ctr"/>
            <a:r>
              <a:rPr lang="cs-CZ" sz="3200" dirty="0" smtClean="0"/>
              <a:t>Autorka: Mgr. Martina Husáková</a:t>
            </a:r>
          </a:p>
          <a:p>
            <a:pPr algn="ctr"/>
            <a:endParaRPr lang="cs-CZ" sz="3200" dirty="0" smtClean="0"/>
          </a:p>
          <a:p>
            <a:pPr algn="ctr"/>
            <a:endParaRPr lang="cs-CZ" sz="1400" dirty="0" smtClean="0"/>
          </a:p>
          <a:p>
            <a:pPr algn="ctr"/>
            <a:endParaRPr lang="cs-CZ" sz="1400" dirty="0" smtClean="0"/>
          </a:p>
          <a:p>
            <a:pPr algn="ctr"/>
            <a:endParaRPr lang="cs-CZ" sz="1400" dirty="0" smtClean="0"/>
          </a:p>
          <a:p>
            <a:pPr algn="ctr"/>
            <a:endParaRPr lang="cs-CZ" sz="1400" dirty="0" smtClean="0"/>
          </a:p>
          <a:p>
            <a:pPr algn="ctr"/>
            <a:r>
              <a:rPr lang="cs-CZ" sz="1400" dirty="0" smtClean="0"/>
              <a:t>Vytvořeno v rámci v projektu „EU peníze školám“ </a:t>
            </a:r>
          </a:p>
          <a:p>
            <a:pPr algn="ctr"/>
            <a:r>
              <a:rPr lang="cs-CZ" sz="1400" b="1" dirty="0" smtClean="0"/>
              <a:t>OP VK oblast podpory 1.4 s názvem Zlepšení podmínek pro vzdělávání na základních školách</a:t>
            </a:r>
            <a:endParaRPr lang="cs-CZ" sz="1400" dirty="0" smtClean="0"/>
          </a:p>
          <a:p>
            <a:pPr algn="ctr"/>
            <a:endParaRPr lang="cs-CZ" sz="2400" dirty="0"/>
          </a:p>
        </p:txBody>
      </p:sp>
      <p:pic>
        <p:nvPicPr>
          <p:cNvPr id="3" name="Obrázek 2" descr="Logolink_horizontal_zaklad_RGB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60648"/>
            <a:ext cx="529590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0"/>
            <a:ext cx="21602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FF00"/>
                </a:solidFill>
              </a:rPr>
              <a:t>1 . 6 =</a:t>
            </a:r>
            <a:endParaRPr lang="cs-CZ" sz="5400" b="1" dirty="0">
              <a:solidFill>
                <a:srgbClr val="FFFF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5517232"/>
            <a:ext cx="18870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C000"/>
                </a:solidFill>
              </a:rPr>
              <a:t>4 . 6 =</a:t>
            </a:r>
            <a:endParaRPr lang="cs-CZ" sz="5400" b="1" dirty="0">
              <a:solidFill>
                <a:srgbClr val="FFC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300192" y="188640"/>
            <a:ext cx="18870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FF00"/>
                </a:solidFill>
              </a:rPr>
              <a:t>6 . 8 =</a:t>
            </a:r>
            <a:endParaRPr lang="cs-CZ" sz="5400" b="1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8" y="908720"/>
            <a:ext cx="2520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FF00"/>
                </a:solidFill>
              </a:rPr>
              <a:t>6 . 3 =</a:t>
            </a:r>
            <a:endParaRPr lang="cs-CZ" sz="5400" b="1" dirty="0">
              <a:solidFill>
                <a:srgbClr val="FFFF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300192" y="1052736"/>
            <a:ext cx="18870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FF00"/>
                </a:solidFill>
              </a:rPr>
              <a:t>9 . 6 =</a:t>
            </a:r>
            <a:endParaRPr lang="cs-CZ" sz="5400" b="1" dirty="0">
              <a:solidFill>
                <a:srgbClr val="FFFF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0" y="1844824"/>
            <a:ext cx="223811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FF00"/>
                </a:solidFill>
              </a:rPr>
              <a:t>10 . 6 =</a:t>
            </a:r>
            <a:endParaRPr lang="cs-CZ" sz="5400" b="1" dirty="0">
              <a:solidFill>
                <a:srgbClr val="FFFF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3528" y="3717032"/>
            <a:ext cx="18870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C000"/>
                </a:solidFill>
              </a:rPr>
              <a:t>6 . 7 =</a:t>
            </a:r>
            <a:endParaRPr lang="cs-CZ" sz="5400" b="1" dirty="0">
              <a:solidFill>
                <a:srgbClr val="FFC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300192" y="5301208"/>
            <a:ext cx="18870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C000"/>
                </a:solidFill>
              </a:rPr>
              <a:t>6 . 5 =</a:t>
            </a:r>
            <a:endParaRPr lang="cs-CZ" sz="5400" b="1" dirty="0">
              <a:solidFill>
                <a:srgbClr val="FFC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275856" y="0"/>
            <a:ext cx="18870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FF00"/>
                </a:solidFill>
              </a:rPr>
              <a:t>2 . 6 =</a:t>
            </a:r>
            <a:endParaRPr lang="cs-CZ" sz="5400" b="1" dirty="0">
              <a:solidFill>
                <a:srgbClr val="FFFF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300192" y="4365104"/>
            <a:ext cx="18870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C000"/>
                </a:solidFill>
              </a:rPr>
              <a:t>6 . 6 =</a:t>
            </a:r>
            <a:endParaRPr lang="cs-CZ" sz="5400" b="1" dirty="0">
              <a:solidFill>
                <a:srgbClr val="FFC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23528" y="4581128"/>
            <a:ext cx="18870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C000"/>
                </a:solidFill>
              </a:rPr>
              <a:t>6 . 0 =</a:t>
            </a:r>
            <a:endParaRPr lang="cs-CZ" sz="54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wedge/>
    <p:sndAc>
      <p:stSnd>
        <p:snd r:embed="rId2" name="laser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61</Words>
  <Application>Microsoft Office PowerPoint</Application>
  <PresentationFormat>Předvádění na obrazovce (4:3)</PresentationFormat>
  <Paragraphs>23</Paragraphs>
  <Slides>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3" baseType="lpstr">
      <vt:lpstr>Motiv sady Office</vt:lpstr>
      <vt:lpstr>Snímek 1</vt:lpstr>
      <vt:lpstr>Snímek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Martina</dc:creator>
  <cp:lastModifiedBy>Martin a Lída</cp:lastModifiedBy>
  <cp:revision>12</cp:revision>
  <dcterms:created xsi:type="dcterms:W3CDTF">2010-12-19T16:07:07Z</dcterms:created>
  <dcterms:modified xsi:type="dcterms:W3CDTF">2012-07-01T07:37:37Z</dcterms:modified>
</cp:coreProperties>
</file>