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C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42D4B-09F7-445C-941E-B1FCF01C13C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666DC-6EEC-4E88-AE76-C12F68A83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backgrounds.picaboo.com/download/d8/88/d88ffb23ac464ba7b01722c268080594/Finding_Nemo.jpg" TargetMode="External"/><Relationship Id="rId2" Type="http://schemas.openxmlformats.org/officeDocument/2006/relationships/hyperlink" Target="http://wallpapers.nikee.ne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Násobení číslem 7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08104" y="188640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9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92280" y="980728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FF00"/>
                </a:solidFill>
              </a:rPr>
              <a:t>3</a:t>
            </a:r>
            <a:r>
              <a:rPr lang="cs-CZ" sz="4400" b="1" dirty="0" smtClean="0">
                <a:solidFill>
                  <a:srgbClr val="FFFF00"/>
                </a:solidFill>
              </a:rPr>
              <a:t>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700808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256490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4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01008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0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60648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8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717032"/>
            <a:ext cx="18565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10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72514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2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124744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5 . 7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5157192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6 =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4293096"/>
            <a:ext cx="15712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7 . 1 =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072" y="1412776"/>
            <a:ext cx="8512400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Zdroj: </a:t>
            </a:r>
            <a:endParaRPr lang="cs-CZ" sz="2400" dirty="0" smtClean="0"/>
          </a:p>
          <a:p>
            <a:pPr algn="ctr"/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wallpapers.nikee.net</a:t>
            </a:r>
            <a:endParaRPr lang="cs-CZ" sz="1400" dirty="0" smtClean="0"/>
          </a:p>
          <a:p>
            <a:pPr algn="ctr"/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backgrounds.picaboo.com/download/d8/88/d88ffb23ac464ba7b01722c268080594/Finding_Nemo.jpg</a:t>
            </a:r>
            <a:endParaRPr lang="cs-CZ" sz="1400" dirty="0" smtClean="0"/>
          </a:p>
          <a:p>
            <a:pPr algn="ctr"/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69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User</cp:lastModifiedBy>
  <cp:revision>11</cp:revision>
  <dcterms:created xsi:type="dcterms:W3CDTF">2010-12-19T16:38:59Z</dcterms:created>
  <dcterms:modified xsi:type="dcterms:W3CDTF">2012-07-01T15:34:20Z</dcterms:modified>
</cp:coreProperties>
</file>