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7" d="100"/>
          <a:sy n="77" d="100"/>
        </p:scale>
        <p:origin x="-117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373CB-BD2C-4207-B4D9-B11FF19C872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A3227-1E39-4E9D-82FF-15AB30EF1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</a:t>
            </a:r>
            <a:r>
              <a:rPr lang="cs-CZ" sz="4000" b="1" dirty="0" smtClean="0"/>
              <a:t>6 -10</a:t>
            </a:r>
            <a:r>
              <a:rPr lang="cs-CZ" sz="4000" b="1" dirty="0" smtClean="0"/>
              <a:t>:</a:t>
            </a:r>
          </a:p>
          <a:p>
            <a:pPr algn="ctr"/>
            <a:r>
              <a:rPr lang="cs-CZ" sz="4000" b="1" u="sng" dirty="0" smtClean="0"/>
              <a:t>Násobení číslem 8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260648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9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764704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1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332656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8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1412776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0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149080"/>
            <a:ext cx="18565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10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3429000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2 . 8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5013176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3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805264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6 . 8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5805264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7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484784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5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2276872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4 . 8 =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wedg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63</Words>
  <Application>Microsoft Office PowerPoint</Application>
  <PresentationFormat>Předvádění na obrazovce (4:3)</PresentationFormat>
  <Paragraphs>23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Učitel</cp:lastModifiedBy>
  <cp:revision>8</cp:revision>
  <dcterms:created xsi:type="dcterms:W3CDTF">2010-12-19T17:12:12Z</dcterms:created>
  <dcterms:modified xsi:type="dcterms:W3CDTF">2012-07-01T06:46:35Z</dcterms:modified>
</cp:coreProperties>
</file>