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0826A-8EC0-4707-B2B1-9A4ECAE07F5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FC8B4-508C-4ACE-A5D1-233A184C3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funserver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Násobení </a:t>
            </a:r>
            <a:r>
              <a:rPr lang="cs-CZ" sz="4000" b="1" u="sng" dirty="0" smtClean="0"/>
              <a:t>číslem </a:t>
            </a:r>
            <a:r>
              <a:rPr lang="cs-CZ" sz="4000" b="1" u="sng" dirty="0" smtClean="0"/>
              <a:t>9</a:t>
            </a:r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620688"/>
            <a:ext cx="1317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9 . 7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332656"/>
            <a:ext cx="1317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1 . 9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404664"/>
            <a:ext cx="1317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8 . 9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1844824"/>
            <a:ext cx="1317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9 . 3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48264" y="2492896"/>
            <a:ext cx="1317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6 . 9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4941168"/>
            <a:ext cx="1317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9 . 9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852936"/>
            <a:ext cx="1317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0 . 9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6021288"/>
            <a:ext cx="1317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9 . 5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5661248"/>
            <a:ext cx="14478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10. 9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3933056"/>
            <a:ext cx="1317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9 . 2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2420888"/>
            <a:ext cx="1317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4 . 9 =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cut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4077" y="3244334"/>
            <a:ext cx="3315844" cy="184665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Zdroj</a:t>
            </a:r>
            <a:r>
              <a:rPr lang="cs-CZ" sz="2400" dirty="0" smtClean="0"/>
              <a:t>: </a:t>
            </a:r>
            <a:r>
              <a:rPr lang="cs-CZ" sz="2400" u="sng" dirty="0" smtClean="0">
                <a:hlinkClick r:id="rId2"/>
              </a:rPr>
              <a:t>http://funserver.cz</a:t>
            </a:r>
            <a:endParaRPr lang="cs-CZ" sz="2400" u="sng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66</Words>
  <Application>Microsoft Office PowerPoint</Application>
  <PresentationFormat>Předvádění na obrazovce (4:3)</PresentationFormat>
  <Paragraphs>28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6</cp:revision>
  <dcterms:created xsi:type="dcterms:W3CDTF">2010-12-21T17:11:08Z</dcterms:created>
  <dcterms:modified xsi:type="dcterms:W3CDTF">2011-02-23T16:43:58Z</dcterms:modified>
</cp:coreProperties>
</file>