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B4978B7-3280-4713-9532-93544B26E9A9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2D135EF-83E8-432E-9EED-A9A7E095A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3" y="12668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4211960" y="5301208"/>
            <a:ext cx="3920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Můj kamarád, </a:t>
            </a:r>
            <a:r>
              <a:rPr lang="cs-CZ" sz="2400" dirty="0" err="1" smtClean="0"/>
              <a:t>Dolf</a:t>
            </a:r>
            <a:r>
              <a:rPr lang="cs-CZ" sz="2400" dirty="0" smtClean="0"/>
              <a:t> de </a:t>
            </a:r>
            <a:r>
              <a:rPr lang="cs-CZ" sz="2400" dirty="0" err="1" smtClean="0"/>
              <a:t>Vries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3645024"/>
            <a:ext cx="51648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VY_32_INOVACE_06_ČTENÍ, 2.roč.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924944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Základní škola a Mateřská škola, Potštejn,</a:t>
            </a:r>
          </a:p>
          <a:p>
            <a:r>
              <a:rPr lang="cs-CZ" dirty="0" smtClean="0"/>
              <a:t>okres Rychnov nad Kněžnou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437112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Marie </a:t>
            </a:r>
            <a:r>
              <a:rPr lang="cs-CZ" dirty="0" err="1" smtClean="0"/>
              <a:t>Říčařová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908720"/>
            <a:ext cx="777686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Můj kamarád</a:t>
            </a:r>
          </a:p>
          <a:p>
            <a:endParaRPr lang="cs-CZ" dirty="0" smtClean="0"/>
          </a:p>
          <a:p>
            <a:r>
              <a:rPr lang="cs-CZ" dirty="0" smtClean="0"/>
              <a:t>Ověření ve výuce: 13.10.2011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Přezdívka, byl šikovný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 a porozuměli </a:t>
            </a:r>
            <a:r>
              <a:rPr lang="cs-CZ" dirty="0" smtClean="0"/>
              <a:t>mu při tichém čtení.</a:t>
            </a:r>
            <a:endParaRPr lang="cs-CZ" dirty="0" smtClean="0"/>
          </a:p>
          <a:p>
            <a:r>
              <a:rPr lang="cs-CZ" dirty="0" smtClean="0"/>
              <a:t>Rozšiřuje slovní zásobu žáků a využívá mezipředmětového vztahu s prvoukou, téma – škola, kamarádi.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556792"/>
            <a:ext cx="5370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Vyjmenuj všechny postavy z článku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708920"/>
            <a:ext cx="1063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Martin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645024"/>
            <a:ext cx="962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Vilém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4365104"/>
            <a:ext cx="1005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Ronny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5157192"/>
            <a:ext cx="704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Dan</a:t>
            </a:r>
            <a:endParaRPr lang="cs-CZ" sz="2400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5102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se jmenuje chlapec, který příběh vypráví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988840"/>
            <a:ext cx="684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Pim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780928"/>
            <a:ext cx="962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Vilém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429000"/>
            <a:ext cx="744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Dolf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797152"/>
            <a:ext cx="289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jméno PIM</a:t>
            </a:r>
            <a:endParaRPr lang="cs-CZ" sz="2400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7994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Máš také nějakou přezdívku mezi kamarády, jmenuj ? 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780928"/>
            <a:ext cx="6546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Líbí se ti přezdívka, kterou ti kamarádi dali?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725144"/>
            <a:ext cx="6561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Když se ti přezdívka nelíbí, co musíš udělat?</a:t>
            </a:r>
            <a:endParaRPr lang="cs-CZ" sz="2400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3459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Řekni, co uměl Martin.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996952"/>
            <a:ext cx="2436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baví Viléma?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725144"/>
            <a:ext cx="3858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co je šikovný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Ronny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2400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24032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Popiš,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Ronnyho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348880"/>
            <a:ext cx="2100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Kdo je </a:t>
            </a:r>
            <a:r>
              <a:rPr lang="cs-CZ" sz="2400" dirty="0" err="1" smtClean="0"/>
              <a:t>Ronny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356992"/>
            <a:ext cx="35686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co je </a:t>
            </a:r>
            <a:r>
              <a:rPr lang="cs-CZ" sz="2400" dirty="0" err="1" smtClean="0"/>
              <a:t>Ronny</a:t>
            </a:r>
            <a:r>
              <a:rPr lang="cs-CZ" sz="2400" dirty="0" smtClean="0"/>
              <a:t> šikovný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5373216"/>
            <a:ext cx="6461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Líbilo se ti chování Dana? Nebo ne?  A proč?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1917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vypadal?</a:t>
            </a:r>
            <a:endParaRPr lang="cs-CZ" sz="2400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980728"/>
            <a:ext cx="94541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Jmenuj svého  kamaráda a řekni nám, 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proč s ním kamarádíš.</a:t>
            </a:r>
            <a:endParaRPr lang="cs-CZ" sz="2400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62552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Použitá literatura: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Čítanka pro 2.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 ZŠ, str. 31 </a:t>
            </a:r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Nakladatelství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Didaktis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2003, první vydání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Kaštanová 141, Brno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93</TotalTime>
  <Words>210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Škola</cp:lastModifiedBy>
  <cp:revision>29</cp:revision>
  <dcterms:created xsi:type="dcterms:W3CDTF">2011-06-26T12:46:34Z</dcterms:created>
  <dcterms:modified xsi:type="dcterms:W3CDTF">2012-02-04T13:10:06Z</dcterms:modified>
</cp:coreProperties>
</file>