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0A83D3-3C22-4F43-9711-C2E9CB17B858}" type="datetimeFigureOut">
              <a:rPr lang="cs-CZ" smtClean="0"/>
              <a:pPr/>
              <a:t>1.7.2012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87F16F-641C-463B-BE6D-0618B327A1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tx2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700808"/>
            <a:ext cx="8424936" cy="4862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4000" b="1" u="sng" dirty="0" smtClean="0"/>
          </a:p>
          <a:p>
            <a:pPr algn="ctr"/>
            <a:r>
              <a:rPr lang="cs-CZ" sz="4000" b="1" dirty="0" smtClean="0"/>
              <a:t>Násobení a dělení čísly </a:t>
            </a:r>
            <a:r>
              <a:rPr lang="cs-CZ" sz="4000" b="1" dirty="0" smtClean="0"/>
              <a:t>6 -</a:t>
            </a:r>
            <a:r>
              <a:rPr lang="cs-CZ" sz="4000" b="1" dirty="0" smtClean="0"/>
              <a:t>10:</a:t>
            </a:r>
          </a:p>
          <a:p>
            <a:pPr algn="ctr"/>
            <a:r>
              <a:rPr lang="cs-CZ" sz="4000" b="1" u="sng" dirty="0" smtClean="0"/>
              <a:t>Násobení číslem 10</a:t>
            </a:r>
          </a:p>
          <a:p>
            <a:pPr algn="ctr"/>
            <a:endParaRPr lang="cs-CZ" sz="3200" dirty="0" smtClean="0"/>
          </a:p>
          <a:p>
            <a:pPr algn="ctr"/>
            <a:r>
              <a:rPr lang="cs-CZ" sz="3200" dirty="0" smtClean="0"/>
              <a:t>Autorka: Mgr. Martina Husáková</a:t>
            </a:r>
          </a:p>
          <a:p>
            <a:pPr algn="ctr"/>
            <a:endParaRPr lang="cs-CZ" sz="32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endParaRPr lang="cs-CZ" sz="1400" dirty="0" smtClean="0"/>
          </a:p>
          <a:p>
            <a:pPr algn="ctr"/>
            <a:r>
              <a:rPr lang="cs-CZ" sz="1400" dirty="0" smtClean="0"/>
              <a:t>Vytvořeno v rámci v projektu „EU peníze školám“ </a:t>
            </a:r>
          </a:p>
          <a:p>
            <a:pPr algn="ctr"/>
            <a:r>
              <a:rPr lang="cs-CZ" sz="1400" b="1" dirty="0" smtClean="0"/>
              <a:t>OP VK oblast podpory 1.4 s názvem Zlepšení podmínek pro vzdělávání na základních školách</a:t>
            </a:r>
            <a:endParaRPr lang="cs-CZ" sz="1400" dirty="0" smtClean="0"/>
          </a:p>
          <a:p>
            <a:pPr algn="ctr"/>
            <a:endParaRPr lang="cs-CZ" sz="2400" dirty="0"/>
          </a:p>
        </p:txBody>
      </p:sp>
      <p:pic>
        <p:nvPicPr>
          <p:cNvPr id="3" name="Obrázek 2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60648"/>
            <a:ext cx="52959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23528" y="260648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>
                <a:solidFill>
                  <a:srgbClr val="FFFF00"/>
                </a:solidFill>
              </a:rPr>
              <a:t>10 . </a:t>
            </a:r>
            <a:r>
              <a:rPr lang="cs-CZ" sz="3600" b="1" dirty="0" smtClean="0">
                <a:solidFill>
                  <a:srgbClr val="FFFF00"/>
                </a:solidFill>
              </a:rPr>
              <a:t>7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563888" y="332656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 .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732240" y="404664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8 .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5013176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10 . 3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36096" y="4077072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6 .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23928" y="5085184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9 .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9512" y="2708920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0 .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5949280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10 . 5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6211669"/>
            <a:ext cx="17860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10 . 10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3284984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10 . 2 =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347864" y="2420888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4 . 10 =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wipe/>
    <p:sndAc>
      <p:stSnd>
        <p:snd r:embed="rId2" name="suction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63</Words>
  <Application>Microsoft Office PowerPoint</Application>
  <PresentationFormat>Předvádění na obrazovce (4:3)</PresentationFormat>
  <Paragraphs>22</Paragraphs>
  <Slides>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</vt:i4>
      </vt:variant>
    </vt:vector>
  </HeadingPairs>
  <TitlesOfParts>
    <vt:vector size="3" baseType="lpstr">
      <vt:lpstr>Motiv sady Office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Martina</dc:creator>
  <cp:lastModifiedBy>Učitel</cp:lastModifiedBy>
  <cp:revision>5</cp:revision>
  <dcterms:created xsi:type="dcterms:W3CDTF">2010-12-21T17:34:18Z</dcterms:created>
  <dcterms:modified xsi:type="dcterms:W3CDTF">2012-07-01T07:36:44Z</dcterms:modified>
</cp:coreProperties>
</file>