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6-10:</a:t>
            </a:r>
          </a:p>
          <a:p>
            <a:pPr algn="ctr"/>
            <a:r>
              <a:rPr lang="cs-CZ" sz="4000" b="1" u="sng" dirty="0" smtClean="0"/>
              <a:t>Slovní úloha 1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694555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Jana má 6 samolepek. Petr jich má </a:t>
            </a:r>
            <a:r>
              <a:rPr lang="cs-CZ" sz="2800" dirty="0" smtClean="0">
                <a:solidFill>
                  <a:schemeClr val="bg1"/>
                </a:solidFill>
              </a:rPr>
              <a:t>7 </a:t>
            </a:r>
            <a:r>
              <a:rPr lang="cs-CZ" sz="2800" dirty="0" smtClean="0">
                <a:solidFill>
                  <a:schemeClr val="bg1"/>
                </a:solidFill>
              </a:rPr>
              <a:t>krát více.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Kolik samolepek má Petr?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420888"/>
            <a:ext cx="40495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Jana ……………….. _____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996952"/>
            <a:ext cx="40679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Petr ………………… _____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573016"/>
            <a:ext cx="8392041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Petr ………………… ?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________________________________________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805264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Odpověď:  </a:t>
            </a:r>
            <a:r>
              <a:rPr lang="cs-CZ" sz="3200" dirty="0" smtClean="0">
                <a:solidFill>
                  <a:schemeClr val="bg1"/>
                </a:solidFill>
              </a:rPr>
              <a:t>_________________________________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941168"/>
            <a:ext cx="6281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Výpočet:</a:t>
            </a:r>
            <a:r>
              <a:rPr lang="cs-CZ" sz="3200" dirty="0" smtClean="0">
                <a:solidFill>
                  <a:schemeClr val="bg1"/>
                </a:solidFill>
              </a:rPr>
              <a:t>   _______________________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50</Words>
  <Application>Microsoft Office PowerPoint</Application>
  <PresentationFormat>Předvádění na obrazovce (4:3)</PresentationFormat>
  <Paragraphs>19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9</cp:revision>
  <dcterms:created xsi:type="dcterms:W3CDTF">2010-12-21T17:39:52Z</dcterms:created>
  <dcterms:modified xsi:type="dcterms:W3CDTF">2011-02-23T18:06:22Z</dcterms:modified>
</cp:coreProperties>
</file>