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3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0485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Na záhonu kvete 32 žlutých růží. Červených růží kvete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8 krát méně. Kolik červených růží kvete na záhonu?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6048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ž</a:t>
            </a:r>
            <a:r>
              <a:rPr lang="cs-CZ" sz="3200" dirty="0" smtClean="0">
                <a:solidFill>
                  <a:srgbClr val="002060"/>
                </a:solidFill>
              </a:rPr>
              <a:t>lutých růží ………………………..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6109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č</a:t>
            </a:r>
            <a:r>
              <a:rPr lang="cs-CZ" sz="3200" dirty="0" smtClean="0">
                <a:solidFill>
                  <a:srgbClr val="002060"/>
                </a:solidFill>
              </a:rPr>
              <a:t>ervených růží ……………………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červených růží …………………… 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57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11</cp:revision>
  <dcterms:created xsi:type="dcterms:W3CDTF">2010-12-21T17:39:52Z</dcterms:created>
  <dcterms:modified xsi:type="dcterms:W3CDTF">2011-02-23T18:10:57Z</dcterms:modified>
</cp:coreProperties>
</file>