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Slovní úloha </a:t>
            </a:r>
            <a:r>
              <a:rPr lang="cs-CZ" sz="4000" b="1" u="sng" dirty="0" smtClean="0"/>
              <a:t>4</a:t>
            </a:r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656372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Na farmě chovají 42 ovcí a 7 krát méně koz</a:t>
            </a:r>
            <a:r>
              <a:rPr lang="cs-CZ" sz="2800" dirty="0" smtClean="0">
                <a:solidFill>
                  <a:srgbClr val="002060"/>
                </a:solidFill>
              </a:rPr>
              <a:t>.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Kolik koz chovají na farmě? 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48217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o</a:t>
            </a:r>
            <a:r>
              <a:rPr lang="cs-CZ" sz="3200" dirty="0" smtClean="0">
                <a:solidFill>
                  <a:srgbClr val="002060"/>
                </a:solidFill>
              </a:rPr>
              <a:t>vcí </a:t>
            </a:r>
            <a:r>
              <a:rPr lang="cs-CZ" sz="3200" dirty="0" smtClean="0">
                <a:solidFill>
                  <a:srgbClr val="002060"/>
                </a:solidFill>
              </a:rPr>
              <a:t>……………………….. </a:t>
            </a:r>
            <a:r>
              <a:rPr lang="cs-CZ" sz="3200" dirty="0" smtClean="0">
                <a:solidFill>
                  <a:srgbClr val="002060"/>
                </a:solidFill>
              </a:rPr>
              <a:t>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43540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koz</a:t>
            </a:r>
            <a:r>
              <a:rPr lang="cs-CZ" sz="3200" dirty="0" smtClean="0">
                <a:solidFill>
                  <a:srgbClr val="002060"/>
                </a:solidFill>
              </a:rPr>
              <a:t> …………………… </a:t>
            </a:r>
            <a:r>
              <a:rPr lang="cs-CZ" sz="3200" dirty="0" smtClean="0">
                <a:solidFill>
                  <a:srgbClr val="002060"/>
                </a:solidFill>
              </a:rPr>
              <a:t>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k</a:t>
            </a:r>
            <a:r>
              <a:rPr lang="cs-CZ" sz="3200" dirty="0" smtClean="0">
                <a:solidFill>
                  <a:srgbClr val="002060"/>
                </a:solidFill>
              </a:rPr>
              <a:t>oz …………………… </a:t>
            </a:r>
            <a:r>
              <a:rPr lang="cs-CZ" sz="3200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Odpověď:  </a:t>
            </a:r>
            <a:r>
              <a:rPr lang="cs-CZ" sz="3200" dirty="0" smtClean="0">
                <a:solidFill>
                  <a:srgbClr val="002060"/>
                </a:solidFill>
              </a:rPr>
              <a:t>_________________________________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Výpočet:</a:t>
            </a:r>
            <a:r>
              <a:rPr lang="cs-CZ" sz="3200" dirty="0" smtClean="0">
                <a:solidFill>
                  <a:srgbClr val="002060"/>
                </a:solidFill>
              </a:rPr>
              <a:t>   _______________________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50</Words>
  <Application>Microsoft Office PowerPoint</Application>
  <PresentationFormat>Předvádění na obrazovce (4:3)</PresentationFormat>
  <Paragraphs>19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12</cp:revision>
  <dcterms:created xsi:type="dcterms:W3CDTF">2010-12-21T17:39:52Z</dcterms:created>
  <dcterms:modified xsi:type="dcterms:W3CDTF">2011-02-23T18:14:31Z</dcterms:modified>
</cp:coreProperties>
</file>