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A20D70-5232-4986-98C2-B4686CAE9E2F}" type="datetimeFigureOut">
              <a:rPr lang="cs-CZ" smtClean="0"/>
              <a:pPr/>
              <a:t>23.2.2011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2E8D4-5CF5-4936-BE00-75EF7D365A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4000" b="1" dirty="0" smtClean="0"/>
              <a:t>Násobení a dělení čísly 6-10:</a:t>
            </a:r>
          </a:p>
          <a:p>
            <a:pPr algn="ctr"/>
            <a:r>
              <a:rPr lang="cs-CZ" sz="4000" b="1" u="sng" dirty="0" smtClean="0"/>
              <a:t>Slovní úloha </a:t>
            </a:r>
            <a:r>
              <a:rPr lang="cs-CZ" sz="4000" b="1" u="sng" dirty="0" smtClean="0"/>
              <a:t>5</a:t>
            </a:r>
            <a:endParaRPr lang="cs-CZ" sz="4000" b="1" u="sng" dirty="0" smtClean="0"/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748974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Jedna žvýkačka stojí 6 korun</a:t>
            </a:r>
            <a:r>
              <a:rPr lang="cs-CZ" sz="2800" dirty="0" smtClean="0">
                <a:solidFill>
                  <a:srgbClr val="002060"/>
                </a:solidFill>
              </a:rPr>
              <a:t>. Honza si chce koupit 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10 žvýkaček. Kolik korun potřebuje? 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420888"/>
            <a:ext cx="59179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1 žvýkačka </a:t>
            </a:r>
            <a:r>
              <a:rPr lang="cs-CZ" sz="3200" dirty="0" smtClean="0">
                <a:solidFill>
                  <a:srgbClr val="002060"/>
                </a:solidFill>
              </a:rPr>
              <a:t>……………………….. </a:t>
            </a:r>
            <a:r>
              <a:rPr lang="cs-CZ" sz="3200" dirty="0" smtClean="0">
                <a:solidFill>
                  <a:srgbClr val="002060"/>
                </a:solidFill>
              </a:rPr>
              <a:t>_____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996952"/>
            <a:ext cx="51891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10 žvýkaček </a:t>
            </a:r>
            <a:r>
              <a:rPr lang="cs-CZ" sz="3200" dirty="0" smtClean="0">
                <a:solidFill>
                  <a:srgbClr val="002060"/>
                </a:solidFill>
              </a:rPr>
              <a:t>……………………… ? 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3573016"/>
            <a:ext cx="8392041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________________________________________</a:t>
            </a:r>
            <a:endParaRPr lang="cs-CZ" sz="3200" dirty="0" smtClean="0">
              <a:solidFill>
                <a:srgbClr val="002060"/>
              </a:solidFill>
            </a:endParaRP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805264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Odpověď:  </a:t>
            </a:r>
            <a:r>
              <a:rPr lang="cs-CZ" sz="3200" dirty="0" smtClean="0">
                <a:solidFill>
                  <a:srgbClr val="002060"/>
                </a:solidFill>
              </a:rPr>
              <a:t>_________________________________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941168"/>
            <a:ext cx="62819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Výpočet:</a:t>
            </a:r>
            <a:r>
              <a:rPr lang="cs-CZ" sz="3200" dirty="0" smtClean="0">
                <a:solidFill>
                  <a:srgbClr val="002060"/>
                </a:solidFill>
              </a:rPr>
              <a:t>   _______________________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49</Words>
  <Application>Microsoft Office PowerPoint</Application>
  <PresentationFormat>Předvádění na obrazovce (4:3)</PresentationFormat>
  <Paragraphs>18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Martina</cp:lastModifiedBy>
  <cp:revision>13</cp:revision>
  <dcterms:created xsi:type="dcterms:W3CDTF">2010-12-21T17:39:52Z</dcterms:created>
  <dcterms:modified xsi:type="dcterms:W3CDTF">2011-02-23T18:18:42Z</dcterms:modified>
</cp:coreProperties>
</file>