
<file path=[Content_Types].xml><?xml version="1.0" encoding="utf-8"?>
<Types xmlns="http://schemas.openxmlformats.org/package/2006/content-types"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Masters/slideMaster1.xml" ContentType="application/vnd.openxmlformats-officedocument.presentationml.slideMaster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7" r:id="rId2"/>
    <p:sldId id="262" r:id="rId3"/>
  </p:sldIdLst>
  <p:sldSz cx="9144000" cy="6858000" type="screen4x3"/>
  <p:notesSz cx="7099300" cy="10234613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8" d="100"/>
          <a:sy n="68" d="100"/>
        </p:scale>
        <p:origin x="-1446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3" Type="http://schemas.openxmlformats.org/officeDocument/2006/relationships/slide" Target="slides/slide2.xml"/><Relationship Id="rId7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theme" Target="theme/theme1.xml"/><Relationship Id="rId5" Type="http://schemas.openxmlformats.org/officeDocument/2006/relationships/viewProps" Target="viewProps.xml"/><Relationship Id="rId4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1A20D70-5232-4986-98C2-B4686CAE9E2F}" type="datetimeFigureOut">
              <a:rPr lang="cs-CZ" smtClean="0"/>
              <a:pPr/>
              <a:t>23.2.2011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AA2E8D4-5CF5-4936-BE00-75EF7D365AF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1A20D70-5232-4986-98C2-B4686CAE9E2F}" type="datetimeFigureOut">
              <a:rPr lang="cs-CZ" smtClean="0"/>
              <a:pPr/>
              <a:t>23.2.2011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AA2E8D4-5CF5-4936-BE00-75EF7D365AF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1A20D70-5232-4986-98C2-B4686CAE9E2F}" type="datetimeFigureOut">
              <a:rPr lang="cs-CZ" smtClean="0"/>
              <a:pPr/>
              <a:t>23.2.2011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AA2E8D4-5CF5-4936-BE00-75EF7D365AF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1A20D70-5232-4986-98C2-B4686CAE9E2F}" type="datetimeFigureOut">
              <a:rPr lang="cs-CZ" smtClean="0"/>
              <a:pPr/>
              <a:t>23.2.2011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AA2E8D4-5CF5-4936-BE00-75EF7D365AF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1A20D70-5232-4986-98C2-B4686CAE9E2F}" type="datetimeFigureOut">
              <a:rPr lang="cs-CZ" smtClean="0"/>
              <a:pPr/>
              <a:t>23.2.2011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AA2E8D4-5CF5-4936-BE00-75EF7D365AF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1A20D70-5232-4986-98C2-B4686CAE9E2F}" type="datetimeFigureOut">
              <a:rPr lang="cs-CZ" smtClean="0"/>
              <a:pPr/>
              <a:t>23.2.2011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AA2E8D4-5CF5-4936-BE00-75EF7D365AF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1A20D70-5232-4986-98C2-B4686CAE9E2F}" type="datetimeFigureOut">
              <a:rPr lang="cs-CZ" smtClean="0"/>
              <a:pPr/>
              <a:t>23.2.2011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AA2E8D4-5CF5-4936-BE00-75EF7D365AF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1A20D70-5232-4986-98C2-B4686CAE9E2F}" type="datetimeFigureOut">
              <a:rPr lang="cs-CZ" smtClean="0"/>
              <a:pPr/>
              <a:t>23.2.2011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AA2E8D4-5CF5-4936-BE00-75EF7D365AF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1A20D70-5232-4986-98C2-B4686CAE9E2F}" type="datetimeFigureOut">
              <a:rPr lang="cs-CZ" smtClean="0"/>
              <a:pPr/>
              <a:t>23.2.2011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AA2E8D4-5CF5-4936-BE00-75EF7D365AF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1A20D70-5232-4986-98C2-B4686CAE9E2F}" type="datetimeFigureOut">
              <a:rPr lang="cs-CZ" smtClean="0"/>
              <a:pPr/>
              <a:t>23.2.2011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AA2E8D4-5CF5-4936-BE00-75EF7D365AF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1A20D70-5232-4986-98C2-B4686CAE9E2F}" type="datetimeFigureOut">
              <a:rPr lang="cs-CZ" smtClean="0"/>
              <a:pPr/>
              <a:t>23.2.2011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AA2E8D4-5CF5-4936-BE00-75EF7D365AF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1A20D70-5232-4986-98C2-B4686CAE9E2F}" type="datetimeFigureOut">
              <a:rPr lang="cs-CZ" smtClean="0"/>
              <a:pPr/>
              <a:t>23.2.2011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AA2E8D4-5CF5-4936-BE00-75EF7D365AF3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chemeClr val="tx2"/>
            </a:gs>
            <a:gs pos="50000">
              <a:schemeClr val="accent1">
                <a:tint val="44500"/>
                <a:satMod val="160000"/>
              </a:schemeClr>
            </a:gs>
            <a:gs pos="100000">
              <a:schemeClr val="accent1">
                <a:tint val="23500"/>
                <a:satMod val="160000"/>
              </a:schemeClr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323528" y="1700808"/>
            <a:ext cx="8424936" cy="486287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endParaRPr lang="cs-CZ" sz="4000" b="1" u="sng" dirty="0" smtClean="0"/>
          </a:p>
          <a:p>
            <a:pPr algn="ctr"/>
            <a:r>
              <a:rPr lang="cs-CZ" sz="4000" b="1" dirty="0" smtClean="0"/>
              <a:t>Násobení a dělení čísly 6-10:</a:t>
            </a:r>
          </a:p>
          <a:p>
            <a:pPr algn="ctr"/>
            <a:r>
              <a:rPr lang="cs-CZ" sz="4000" b="1" u="sng" dirty="0" smtClean="0"/>
              <a:t>Slovní úloha </a:t>
            </a:r>
            <a:r>
              <a:rPr lang="cs-CZ" sz="4000" b="1" u="sng" dirty="0" smtClean="0"/>
              <a:t>6</a:t>
            </a:r>
            <a:endParaRPr lang="cs-CZ" sz="4000" b="1" u="sng" dirty="0" smtClean="0"/>
          </a:p>
          <a:p>
            <a:pPr algn="ctr"/>
            <a:endParaRPr lang="cs-CZ" sz="3200" dirty="0" smtClean="0"/>
          </a:p>
          <a:p>
            <a:pPr algn="ctr"/>
            <a:r>
              <a:rPr lang="cs-CZ" sz="3200" dirty="0" smtClean="0"/>
              <a:t>Autorka: Mgr. Martina Husáková</a:t>
            </a:r>
          </a:p>
          <a:p>
            <a:pPr algn="ctr"/>
            <a:endParaRPr lang="cs-CZ" sz="3200" dirty="0" smtClean="0"/>
          </a:p>
          <a:p>
            <a:pPr algn="ctr"/>
            <a:endParaRPr lang="cs-CZ" sz="1400" dirty="0" smtClean="0"/>
          </a:p>
          <a:p>
            <a:pPr algn="ctr"/>
            <a:endParaRPr lang="cs-CZ" sz="1400" dirty="0" smtClean="0"/>
          </a:p>
          <a:p>
            <a:pPr algn="ctr"/>
            <a:endParaRPr lang="cs-CZ" sz="1400" dirty="0" smtClean="0"/>
          </a:p>
          <a:p>
            <a:pPr algn="ctr"/>
            <a:r>
              <a:rPr lang="cs-CZ" sz="1400" dirty="0" smtClean="0"/>
              <a:t>Vytvořeno v rámci v projektu „EU peníze školám“ </a:t>
            </a:r>
          </a:p>
          <a:p>
            <a:pPr algn="ctr"/>
            <a:r>
              <a:rPr lang="cs-CZ" sz="1400" b="1" dirty="0" smtClean="0"/>
              <a:t>OP VK oblast podpory 1.4 s názvem Zlepšení podmínek pro vzdělávání na základních školách</a:t>
            </a:r>
            <a:endParaRPr lang="cs-CZ" sz="1400" dirty="0" smtClean="0"/>
          </a:p>
          <a:p>
            <a:pPr algn="ctr"/>
            <a:endParaRPr lang="cs-CZ" sz="2400" dirty="0"/>
          </a:p>
        </p:txBody>
      </p:sp>
      <p:pic>
        <p:nvPicPr>
          <p:cNvPr id="3" name="Obrázek 2" descr="Logolink_horizontal_zaklad_RGB"/>
          <p:cNvPicPr/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835696" y="260648"/>
            <a:ext cx="5295900" cy="1285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B050">
            <a:alpha val="60000"/>
          </a:srgb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539552" y="908720"/>
            <a:ext cx="7479163" cy="95410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>
                <a:solidFill>
                  <a:srgbClr val="002060"/>
                </a:solidFill>
              </a:rPr>
              <a:t>V králíkárně je 16 černých králíků. Bílých králíků je </a:t>
            </a:r>
          </a:p>
          <a:p>
            <a:r>
              <a:rPr lang="cs-CZ" sz="2800" dirty="0" smtClean="0">
                <a:solidFill>
                  <a:srgbClr val="002060"/>
                </a:solidFill>
              </a:rPr>
              <a:t>8 krát méně. Kolik bílých králíků je v králíkárně? </a:t>
            </a:r>
            <a:endParaRPr lang="cs-CZ" sz="2800" dirty="0">
              <a:solidFill>
                <a:srgbClr val="002060"/>
              </a:solidFill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539552" y="2420888"/>
            <a:ext cx="5854103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>
                <a:solidFill>
                  <a:srgbClr val="002060"/>
                </a:solidFill>
              </a:rPr>
              <a:t>č</a:t>
            </a:r>
            <a:r>
              <a:rPr lang="cs-CZ" sz="3200" dirty="0" smtClean="0">
                <a:solidFill>
                  <a:srgbClr val="002060"/>
                </a:solidFill>
              </a:rPr>
              <a:t>erných králíků ……………….. </a:t>
            </a:r>
            <a:r>
              <a:rPr lang="cs-CZ" sz="3200" dirty="0" smtClean="0">
                <a:solidFill>
                  <a:srgbClr val="002060"/>
                </a:solidFill>
              </a:rPr>
              <a:t>_____</a:t>
            </a:r>
            <a:endParaRPr lang="cs-CZ" sz="3200" dirty="0">
              <a:solidFill>
                <a:srgbClr val="002060"/>
              </a:solidFill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539552" y="2996952"/>
            <a:ext cx="5768759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>
                <a:solidFill>
                  <a:srgbClr val="002060"/>
                </a:solidFill>
              </a:rPr>
              <a:t>bí</a:t>
            </a:r>
            <a:r>
              <a:rPr lang="cs-CZ" sz="3200" dirty="0" smtClean="0">
                <a:solidFill>
                  <a:srgbClr val="002060"/>
                </a:solidFill>
              </a:rPr>
              <a:t>lých králíků ……..…………… </a:t>
            </a:r>
            <a:r>
              <a:rPr lang="cs-CZ" sz="3200" dirty="0" smtClean="0">
                <a:solidFill>
                  <a:srgbClr val="002060"/>
                </a:solidFill>
              </a:rPr>
              <a:t>_____</a:t>
            </a:r>
            <a:endParaRPr lang="cs-CZ" sz="3200" dirty="0">
              <a:solidFill>
                <a:srgbClr val="002060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539552" y="3573016"/>
            <a:ext cx="8392041" cy="135421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>
                <a:solidFill>
                  <a:srgbClr val="002060"/>
                </a:solidFill>
              </a:rPr>
              <a:t>b</a:t>
            </a:r>
            <a:r>
              <a:rPr lang="cs-CZ" sz="3200" dirty="0" smtClean="0">
                <a:solidFill>
                  <a:srgbClr val="002060"/>
                </a:solidFill>
              </a:rPr>
              <a:t>ílých králíků ……..…………… </a:t>
            </a:r>
            <a:r>
              <a:rPr lang="cs-CZ" sz="3200" dirty="0" smtClean="0">
                <a:solidFill>
                  <a:srgbClr val="002060"/>
                </a:solidFill>
              </a:rPr>
              <a:t>?</a:t>
            </a:r>
          </a:p>
          <a:p>
            <a:r>
              <a:rPr lang="cs-CZ" sz="3200" dirty="0" smtClean="0">
                <a:solidFill>
                  <a:srgbClr val="002060"/>
                </a:solidFill>
              </a:rPr>
              <a:t>________________________________________</a:t>
            </a:r>
          </a:p>
          <a:p>
            <a:endParaRPr lang="cs-CZ" dirty="0"/>
          </a:p>
        </p:txBody>
      </p:sp>
      <p:sp>
        <p:nvSpPr>
          <p:cNvPr id="7" name="TextovéPole 6"/>
          <p:cNvSpPr txBox="1"/>
          <p:nvPr/>
        </p:nvSpPr>
        <p:spPr>
          <a:xfrm>
            <a:off x="539552" y="5805264"/>
            <a:ext cx="8352928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rgbClr val="002060"/>
                </a:solidFill>
              </a:rPr>
              <a:t>Odpověď:  </a:t>
            </a:r>
            <a:r>
              <a:rPr lang="cs-CZ" sz="3200" dirty="0" smtClean="0">
                <a:solidFill>
                  <a:srgbClr val="002060"/>
                </a:solidFill>
              </a:rPr>
              <a:t>_________________________________</a:t>
            </a:r>
            <a:endParaRPr lang="cs-CZ" sz="3200" dirty="0">
              <a:solidFill>
                <a:srgbClr val="002060"/>
              </a:solidFill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539552" y="4941168"/>
            <a:ext cx="6281976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>
                <a:solidFill>
                  <a:srgbClr val="002060"/>
                </a:solidFill>
              </a:rPr>
              <a:t>Výpočet:</a:t>
            </a:r>
            <a:r>
              <a:rPr lang="cs-CZ" sz="3200" dirty="0" smtClean="0">
                <a:solidFill>
                  <a:srgbClr val="002060"/>
                </a:solidFill>
              </a:rPr>
              <a:t>   _______________________</a:t>
            </a:r>
            <a:endParaRPr lang="cs-CZ" sz="3200" dirty="0">
              <a:solidFill>
                <a:srgbClr val="002060"/>
              </a:solidFill>
            </a:endParaRPr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55</TotalTime>
  <Words>57</Words>
  <Application>Microsoft Office PowerPoint</Application>
  <PresentationFormat>Předvádění na obrazovce (4:3)</PresentationFormat>
  <Paragraphs>19</Paragraphs>
  <Slides>2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2</vt:i4>
      </vt:variant>
    </vt:vector>
  </HeadingPairs>
  <TitlesOfParts>
    <vt:vector size="3" baseType="lpstr">
      <vt:lpstr>Motiv sady Office</vt:lpstr>
      <vt:lpstr>Snímek 1</vt:lpstr>
      <vt:lpstr>Snímek 2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Martina</dc:creator>
  <cp:lastModifiedBy>Martina</cp:lastModifiedBy>
  <cp:revision>10</cp:revision>
  <dcterms:created xsi:type="dcterms:W3CDTF">2010-12-21T17:39:52Z</dcterms:created>
  <dcterms:modified xsi:type="dcterms:W3CDTF">2011-02-23T18:22:21Z</dcterms:modified>
</cp:coreProperties>
</file>