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7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29783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Závodu se zúčastnilo 56 </a:t>
            </a:r>
            <a:r>
              <a:rPr lang="cs-CZ" sz="2800" dirty="0" smtClean="0">
                <a:solidFill>
                  <a:srgbClr val="002060"/>
                </a:solidFill>
              </a:rPr>
              <a:t>dívek</a:t>
            </a:r>
            <a:r>
              <a:rPr lang="cs-CZ" sz="2800" dirty="0" smtClean="0">
                <a:solidFill>
                  <a:srgbClr val="002060"/>
                </a:solidFill>
              </a:rPr>
              <a:t>. Chlapců bylo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7</a:t>
            </a:r>
            <a:r>
              <a:rPr lang="cs-CZ" sz="2800" dirty="0" smtClean="0">
                <a:solidFill>
                  <a:srgbClr val="002060"/>
                </a:solidFill>
              </a:rPr>
              <a:t> krát méně. Kolik chlapců se zúčastnilo závodu?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861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d</a:t>
            </a:r>
            <a:r>
              <a:rPr lang="cs-CZ" sz="3200" dirty="0" smtClean="0">
                <a:solidFill>
                  <a:srgbClr val="002060"/>
                </a:solidFill>
              </a:rPr>
              <a:t>ívek ………….…………..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878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c</a:t>
            </a:r>
            <a:r>
              <a:rPr lang="cs-CZ" sz="3200" dirty="0" smtClean="0">
                <a:solidFill>
                  <a:srgbClr val="002060"/>
                </a:solidFill>
              </a:rPr>
              <a:t>hlapců </a:t>
            </a:r>
            <a:r>
              <a:rPr lang="cs-CZ" sz="3200" dirty="0" smtClean="0">
                <a:solidFill>
                  <a:srgbClr val="002060"/>
                </a:solidFill>
              </a:rPr>
              <a:t>……..……………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c</a:t>
            </a:r>
            <a:r>
              <a:rPr lang="cs-CZ" sz="3200" dirty="0" smtClean="0">
                <a:solidFill>
                  <a:srgbClr val="002060"/>
                </a:solidFill>
              </a:rPr>
              <a:t>hlapců </a:t>
            </a:r>
            <a:r>
              <a:rPr lang="cs-CZ" sz="3200" dirty="0" smtClean="0">
                <a:solidFill>
                  <a:srgbClr val="002060"/>
                </a:solidFill>
              </a:rPr>
              <a:t>……..…………… 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Odpověď:  </a:t>
            </a:r>
            <a:r>
              <a:rPr lang="cs-CZ" sz="3200" dirty="0" smtClean="0">
                <a:solidFill>
                  <a:srgbClr val="002060"/>
                </a:solidFill>
              </a:rPr>
              <a:t>_________________________________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Výpočet:</a:t>
            </a:r>
            <a:r>
              <a:rPr lang="cs-CZ" sz="3200" dirty="0" smtClean="0">
                <a:solidFill>
                  <a:srgbClr val="002060"/>
                </a:solidFill>
              </a:rPr>
              <a:t>   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51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11</cp:revision>
  <dcterms:created xsi:type="dcterms:W3CDTF">2010-12-21T17:39:52Z</dcterms:created>
  <dcterms:modified xsi:type="dcterms:W3CDTF">2011-02-23T18:25:41Z</dcterms:modified>
</cp:coreProperties>
</file>