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</a:t>
            </a:r>
            <a:r>
              <a:rPr lang="cs-CZ" sz="4000" b="1" u="sng" dirty="0" smtClean="0"/>
              <a:t>8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13594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Náhrdelník je vytvořen z modrých a červených korálků.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Modrých korálků je 70. Červených je 7 krát méně.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Kolik je v náhrdelníku červených korálků</a:t>
            </a:r>
            <a:r>
              <a:rPr lang="cs-CZ" sz="2800" dirty="0" smtClean="0">
                <a:solidFill>
                  <a:schemeClr val="bg1"/>
                </a:solidFill>
              </a:rPr>
              <a:t>?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6765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</a:t>
            </a:r>
            <a:r>
              <a:rPr lang="cs-CZ" sz="3200" dirty="0" smtClean="0">
                <a:solidFill>
                  <a:schemeClr val="bg1"/>
                </a:solidFill>
              </a:rPr>
              <a:t>odrých korálků </a:t>
            </a:r>
            <a:r>
              <a:rPr lang="cs-CZ" sz="3200" dirty="0" smtClean="0">
                <a:solidFill>
                  <a:schemeClr val="bg1"/>
                </a:solidFill>
              </a:rPr>
              <a:t>………….………….. </a:t>
            </a:r>
            <a:r>
              <a:rPr lang="cs-CZ" sz="3200" dirty="0" smtClean="0">
                <a:solidFill>
                  <a:schemeClr val="bg1"/>
                </a:solidFill>
              </a:rPr>
              <a:t>_____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6796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</a:t>
            </a:r>
            <a:r>
              <a:rPr lang="cs-CZ" sz="3200" dirty="0" smtClean="0">
                <a:solidFill>
                  <a:schemeClr val="bg1"/>
                </a:solidFill>
              </a:rPr>
              <a:t>ervených korálků </a:t>
            </a:r>
            <a:r>
              <a:rPr lang="cs-CZ" sz="3200" dirty="0" smtClean="0">
                <a:solidFill>
                  <a:schemeClr val="bg1"/>
                </a:solidFill>
              </a:rPr>
              <a:t>……..…………….. </a:t>
            </a:r>
            <a:r>
              <a:rPr lang="cs-CZ" sz="3200" dirty="0" smtClean="0">
                <a:solidFill>
                  <a:schemeClr val="bg1"/>
                </a:solidFill>
              </a:rPr>
              <a:t>_____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</a:t>
            </a:r>
            <a:r>
              <a:rPr lang="cs-CZ" sz="3200" dirty="0" smtClean="0">
                <a:solidFill>
                  <a:schemeClr val="bg1"/>
                </a:solidFill>
              </a:rPr>
              <a:t>ervených korálků </a:t>
            </a:r>
            <a:r>
              <a:rPr lang="cs-CZ" sz="3200" dirty="0" smtClean="0">
                <a:solidFill>
                  <a:schemeClr val="bg1"/>
                </a:solidFill>
              </a:rPr>
              <a:t>……..…………… </a:t>
            </a:r>
            <a:r>
              <a:rPr lang="cs-CZ" sz="3200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Odpověď:  </a:t>
            </a:r>
            <a:r>
              <a:rPr lang="cs-CZ" sz="3200" dirty="0" smtClean="0">
                <a:solidFill>
                  <a:schemeClr val="bg1"/>
                </a:solidFill>
              </a:rPr>
              <a:t>_________________________________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Výpočet:</a:t>
            </a:r>
            <a:r>
              <a:rPr lang="cs-CZ" sz="3200" dirty="0" smtClean="0">
                <a:solidFill>
                  <a:schemeClr val="bg1"/>
                </a:solidFill>
              </a:rPr>
              <a:t>   _______________________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63</Words>
  <Application>Microsoft Office PowerPoint</Application>
  <PresentationFormat>Předvádění na obrazovce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12</cp:revision>
  <dcterms:created xsi:type="dcterms:W3CDTF">2010-12-21T17:39:52Z</dcterms:created>
  <dcterms:modified xsi:type="dcterms:W3CDTF">2011-02-23T18:31:57Z</dcterms:modified>
</cp:coreProperties>
</file>