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9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6063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Lence je 8 let. Její babičce je 8 krát více. Kolik let je </a:t>
            </a:r>
          </a:p>
          <a:p>
            <a:r>
              <a:rPr lang="cs-CZ" sz="2800" dirty="0" smtClean="0"/>
              <a:t>Lenčině babičce?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5052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Lence </a:t>
            </a:r>
            <a:r>
              <a:rPr lang="cs-CZ" sz="3200" dirty="0" smtClean="0"/>
              <a:t>………….……………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5073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babičce </a:t>
            </a:r>
            <a:r>
              <a:rPr lang="cs-CZ" sz="3200" dirty="0" smtClean="0"/>
              <a:t>……..……………..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babičce ..</a:t>
            </a:r>
            <a:r>
              <a:rPr lang="cs-CZ" sz="3200" dirty="0" smtClean="0"/>
              <a:t>……..……………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51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13</cp:revision>
  <dcterms:created xsi:type="dcterms:W3CDTF">2010-12-21T17:39:52Z</dcterms:created>
  <dcterms:modified xsi:type="dcterms:W3CDTF">2011-02-23T18:35:53Z</dcterms:modified>
</cp:coreProperties>
</file>