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Slovní úloha </a:t>
            </a:r>
            <a:r>
              <a:rPr lang="cs-CZ" sz="4000" b="1" u="sng" dirty="0" smtClean="0"/>
              <a:t>10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2730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Martinovi je 9 let. Jeho dědeček je 7 krát starší. Kolik let</a:t>
            </a:r>
          </a:p>
          <a:p>
            <a:r>
              <a:rPr lang="cs-CZ" sz="2800" dirty="0" smtClean="0"/>
              <a:t>j</a:t>
            </a:r>
            <a:r>
              <a:rPr lang="cs-CZ" sz="2800" dirty="0" smtClean="0"/>
              <a:t>e Martinovu dědečkovi?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56891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Martinovi </a:t>
            </a:r>
            <a:r>
              <a:rPr lang="cs-CZ" sz="3200" dirty="0" smtClean="0"/>
              <a:t>………….……………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5688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</a:t>
            </a:r>
            <a:r>
              <a:rPr lang="cs-CZ" sz="3200" dirty="0" smtClean="0"/>
              <a:t>ědečkovi </a:t>
            </a:r>
            <a:r>
              <a:rPr lang="cs-CZ" sz="3200" dirty="0" smtClean="0"/>
              <a:t>……..……………....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</a:t>
            </a:r>
            <a:r>
              <a:rPr lang="cs-CZ" sz="3200" dirty="0" smtClean="0"/>
              <a:t>ědečkovi ..</a:t>
            </a:r>
            <a:r>
              <a:rPr lang="cs-CZ" sz="3200" dirty="0" smtClean="0"/>
              <a:t>……..…..………… 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Odpověď:  </a:t>
            </a:r>
            <a:r>
              <a:rPr lang="cs-CZ" sz="3200" dirty="0" smtClean="0"/>
              <a:t>_________________________________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Výpočet:</a:t>
            </a:r>
            <a:r>
              <a:rPr lang="cs-CZ" sz="3200" dirty="0" smtClean="0"/>
              <a:t>   _______________________</a:t>
            </a:r>
            <a:endParaRPr lang="cs-CZ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51</Words>
  <Application>Microsoft Office PowerPoint</Application>
  <PresentationFormat>Předvádění na obrazovce (4:3)</PresentationFormat>
  <Paragraphs>19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14</cp:revision>
  <dcterms:created xsi:type="dcterms:W3CDTF">2010-12-21T17:39:52Z</dcterms:created>
  <dcterms:modified xsi:type="dcterms:W3CDTF">2011-02-23T18:39:35Z</dcterms:modified>
</cp:coreProperties>
</file>