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4" r:id="rId4"/>
    <p:sldId id="260" r:id="rId5"/>
    <p:sldId id="262" r:id="rId6"/>
    <p:sldId id="278" r:id="rId7"/>
    <p:sldId id="276" r:id="rId8"/>
    <p:sldId id="265" r:id="rId9"/>
    <p:sldId id="266" r:id="rId10"/>
    <p:sldId id="267" r:id="rId11"/>
    <p:sldId id="269" r:id="rId12"/>
    <p:sldId id="270" r:id="rId13"/>
    <p:sldId id="271" r:id="rId14"/>
    <p:sldId id="272" r:id="rId15"/>
    <p:sldId id="273" r:id="rId16"/>
    <p:sldId id="275" r:id="rId17"/>
    <p:sldId id="280" r:id="rId18"/>
    <p:sldId id="279" r:id="rId19"/>
    <p:sldId id="281" r:id="rId2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ýchozí oddíl" id="{06657FB2-C131-4277-8336-44BD93A30681}">
          <p14:sldIdLst>
            <p14:sldId id="256"/>
            <p14:sldId id="257"/>
            <p14:sldId id="264"/>
            <p14:sldId id="260"/>
            <p14:sldId id="262"/>
            <p14:sldId id="278"/>
            <p14:sldId id="276"/>
            <p14:sldId id="265"/>
            <p14:sldId id="266"/>
            <p14:sldId id="267"/>
            <p14:sldId id="269"/>
            <p14:sldId id="270"/>
            <p14:sldId id="271"/>
            <p14:sldId id="272"/>
            <p14:sldId id="273"/>
            <p14:sldId id="275"/>
            <p14:sldId id="280"/>
            <p14:sldId id="279"/>
            <p14:sldId id="28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szm11.rajce.idnes.cz/indiani_1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692696"/>
            <a:ext cx="9144000" cy="1944216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algn="ctr"/>
            <a:r>
              <a:rPr lang="cs-CZ" sz="6000" b="1" i="1" dirty="0" smtClean="0">
                <a:solidFill>
                  <a:srgbClr val="FF0000"/>
                </a:solidFill>
              </a:rPr>
              <a:t>indiáni </a:t>
            </a:r>
            <a:br>
              <a:rPr lang="cs-CZ" sz="6000" b="1" i="1" dirty="0" smtClean="0">
                <a:solidFill>
                  <a:srgbClr val="FF0000"/>
                </a:solidFill>
              </a:rPr>
            </a:br>
            <a:r>
              <a:rPr lang="cs-CZ" sz="6000" b="1" i="1" dirty="0" smtClean="0">
                <a:solidFill>
                  <a:srgbClr val="FF0000"/>
                </a:solidFill>
              </a:rPr>
              <a:t>z </a:t>
            </a:r>
            <a:r>
              <a:rPr lang="cs-CZ" sz="6000" b="1" i="1" dirty="0" err="1" smtClean="0">
                <a:solidFill>
                  <a:srgbClr val="FF0000"/>
                </a:solidFill>
              </a:rPr>
              <a:t>vydmuchova</a:t>
            </a:r>
            <a:endParaRPr lang="cs-CZ" sz="6000" b="1" i="1" dirty="0">
              <a:solidFill>
                <a:srgbClr val="FF0000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3779912" y="2996952"/>
            <a:ext cx="3886200" cy="1825625"/>
          </a:xfrm>
        </p:spPr>
        <p:txBody>
          <a:bodyPr>
            <a:normAutofit/>
          </a:bodyPr>
          <a:lstStyle/>
          <a:p>
            <a:r>
              <a:rPr lang="cs-CZ" sz="4000" b="1" i="1" dirty="0" smtClean="0">
                <a:solidFill>
                  <a:schemeClr val="accent1">
                    <a:lumMod val="50000"/>
                  </a:schemeClr>
                </a:solidFill>
              </a:rPr>
              <a:t>část 1</a:t>
            </a:r>
            <a:endParaRPr lang="cs-CZ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39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1" dirty="0" smtClean="0">
                <a:solidFill>
                  <a:srgbClr val="FF0000"/>
                </a:solidFill>
              </a:rPr>
              <a:t>STŘÍLET </a:t>
            </a:r>
            <a:r>
              <a:rPr lang="cs-CZ" b="1" i="1" dirty="0" smtClean="0">
                <a:solidFill>
                  <a:schemeClr val="accent2"/>
                </a:solidFill>
              </a:rPr>
              <a:t>Z LUKU </a:t>
            </a:r>
            <a:r>
              <a:rPr lang="cs-CZ" b="1" i="1" dirty="0" smtClean="0">
                <a:solidFill>
                  <a:schemeClr val="accent1">
                    <a:lumMod val="75000"/>
                  </a:schemeClr>
                </a:solidFill>
              </a:rPr>
              <a:t>BIZONA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96752"/>
            <a:ext cx="2568961" cy="4559907"/>
          </a:xfrm>
        </p:spPr>
      </p:pic>
      <p:pic>
        <p:nvPicPr>
          <p:cNvPr id="5" name="Zástupný symbol pro obsah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412776"/>
            <a:ext cx="662749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88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0"/>
            <a:ext cx="7772400" cy="1143000"/>
          </a:xfrm>
        </p:spPr>
        <p:txBody>
          <a:bodyPr/>
          <a:lstStyle/>
          <a:p>
            <a:pPr algn="ctr"/>
            <a:r>
              <a:rPr lang="cs-CZ" b="1" i="1" dirty="0">
                <a:solidFill>
                  <a:srgbClr val="FF0000"/>
                </a:solidFill>
              </a:rPr>
              <a:t>.......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43608"/>
            <a:ext cx="7920880" cy="4462467"/>
          </a:xfrm>
        </p:spPr>
      </p:pic>
    </p:spTree>
    <p:extLst>
      <p:ext uri="{BB962C8B-B14F-4D97-AF65-F5344CB8AC3E}">
        <p14:creationId xmlns:p14="http://schemas.microsoft.com/office/powerpoint/2010/main" val="3721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1" dirty="0" smtClean="0">
                <a:solidFill>
                  <a:srgbClr val="FF0000"/>
                </a:solidFill>
              </a:rPr>
              <a:t>MALOVAT  </a:t>
            </a:r>
            <a:r>
              <a:rPr lang="cs-CZ" b="1" i="1" dirty="0" smtClean="0">
                <a:solidFill>
                  <a:schemeClr val="accent2"/>
                </a:solidFill>
              </a:rPr>
              <a:t>INDIÁNSKOU </a:t>
            </a:r>
            <a:r>
              <a:rPr lang="cs-CZ" b="1" i="1" dirty="0" smtClean="0">
                <a:solidFill>
                  <a:schemeClr val="accent1">
                    <a:lumMod val="75000"/>
                  </a:schemeClr>
                </a:solidFill>
              </a:rPr>
              <a:t>ŘEKU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252" y="1600200"/>
            <a:ext cx="6627495" cy="3733800"/>
          </a:xfrm>
        </p:spPr>
      </p:pic>
    </p:spTree>
    <p:extLst>
      <p:ext uri="{BB962C8B-B14F-4D97-AF65-F5344CB8AC3E}">
        <p14:creationId xmlns:p14="http://schemas.microsoft.com/office/powerpoint/2010/main" val="22151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-243408"/>
            <a:ext cx="7772400" cy="792088"/>
          </a:xfrm>
        </p:spPr>
        <p:txBody>
          <a:bodyPr/>
          <a:lstStyle/>
          <a:p>
            <a:pPr algn="ctr"/>
            <a:r>
              <a:rPr lang="cs-CZ" b="1" i="1" dirty="0" smtClean="0">
                <a:solidFill>
                  <a:srgbClr val="FF0000"/>
                </a:solidFill>
              </a:rPr>
              <a:t>............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586780"/>
            <a:ext cx="4248471" cy="5664628"/>
          </a:xfrm>
        </p:spPr>
      </p:pic>
    </p:spTree>
    <p:extLst>
      <p:ext uri="{BB962C8B-B14F-4D97-AF65-F5344CB8AC3E}">
        <p14:creationId xmlns:p14="http://schemas.microsoft.com/office/powerpoint/2010/main" val="282615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1" dirty="0" smtClean="0">
                <a:solidFill>
                  <a:srgbClr val="FF0000"/>
                </a:solidFill>
              </a:rPr>
              <a:t>MLSAT  </a:t>
            </a:r>
            <a:r>
              <a:rPr lang="cs-CZ" b="1" i="1" dirty="0" smtClean="0">
                <a:solidFill>
                  <a:schemeClr val="accent2"/>
                </a:solidFill>
              </a:rPr>
              <a:t>INDIÁNSKOU </a:t>
            </a:r>
            <a:r>
              <a:rPr lang="cs-CZ" b="1" i="1" dirty="0" smtClean="0">
                <a:solidFill>
                  <a:schemeClr val="accent1">
                    <a:lumMod val="75000"/>
                  </a:schemeClr>
                </a:solidFill>
              </a:rPr>
              <a:t>SVAČINU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196752"/>
            <a:ext cx="5907450" cy="4430587"/>
          </a:xfrm>
        </p:spPr>
      </p:pic>
    </p:spTree>
    <p:extLst>
      <p:ext uri="{BB962C8B-B14F-4D97-AF65-F5344CB8AC3E}">
        <p14:creationId xmlns:p14="http://schemas.microsoft.com/office/powerpoint/2010/main" val="340376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-315416"/>
            <a:ext cx="7772400" cy="1143000"/>
          </a:xfrm>
        </p:spPr>
        <p:txBody>
          <a:bodyPr/>
          <a:lstStyle/>
          <a:p>
            <a:pPr algn="ctr"/>
            <a:r>
              <a:rPr lang="cs-CZ" b="1" i="1" dirty="0" smtClean="0">
                <a:solidFill>
                  <a:srgbClr val="FF0000"/>
                </a:solidFill>
              </a:rPr>
              <a:t>.......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548680"/>
            <a:ext cx="3863000" cy="5150667"/>
          </a:xfrm>
        </p:spPr>
      </p:pic>
    </p:spTree>
    <p:extLst>
      <p:ext uri="{BB962C8B-B14F-4D97-AF65-F5344CB8AC3E}">
        <p14:creationId xmlns:p14="http://schemas.microsoft.com/office/powerpoint/2010/main" val="2115632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1" dirty="0" smtClean="0">
                <a:solidFill>
                  <a:srgbClr val="FF0000"/>
                </a:solidFill>
              </a:rPr>
              <a:t>ODPOČÍVAT </a:t>
            </a:r>
            <a:r>
              <a:rPr lang="cs-CZ" b="1" i="1" dirty="0" smtClean="0">
                <a:solidFill>
                  <a:schemeClr val="accent2"/>
                </a:solidFill>
              </a:rPr>
              <a:t>V INDIÁNSKÉ </a:t>
            </a:r>
            <a:r>
              <a:rPr lang="cs-CZ" b="1" i="1" dirty="0" smtClean="0">
                <a:solidFill>
                  <a:schemeClr val="accent1">
                    <a:lumMod val="75000"/>
                  </a:schemeClr>
                </a:solidFill>
              </a:rPr>
              <a:t>VESNICI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252" y="1600200"/>
            <a:ext cx="6627495" cy="3733800"/>
          </a:xfrm>
        </p:spPr>
      </p:pic>
    </p:spTree>
    <p:extLst>
      <p:ext uri="{BB962C8B-B14F-4D97-AF65-F5344CB8AC3E}">
        <p14:creationId xmlns:p14="http://schemas.microsoft.com/office/powerpoint/2010/main" val="240361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-171400"/>
            <a:ext cx="7772400" cy="1143000"/>
          </a:xfrm>
        </p:spPr>
        <p:txBody>
          <a:bodyPr/>
          <a:lstStyle/>
          <a:p>
            <a:pPr algn="ctr"/>
            <a:r>
              <a:rPr lang="cs-CZ" b="1" i="1" dirty="0">
                <a:solidFill>
                  <a:srgbClr val="FF0000"/>
                </a:solidFill>
              </a:rPr>
              <a:t>.......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980728"/>
            <a:ext cx="6951942" cy="4616552"/>
          </a:xfrm>
        </p:spPr>
      </p:pic>
    </p:spTree>
    <p:extLst>
      <p:ext uri="{BB962C8B-B14F-4D97-AF65-F5344CB8AC3E}">
        <p14:creationId xmlns:p14="http://schemas.microsoft.com/office/powerpoint/2010/main" val="42997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1" dirty="0" smtClean="0">
                <a:solidFill>
                  <a:srgbClr val="FF0000"/>
                </a:solidFill>
              </a:rPr>
              <a:t>INDIÁNSKÉ </a:t>
            </a:r>
            <a:r>
              <a:rPr lang="cs-CZ" b="1" i="1" dirty="0" smtClean="0">
                <a:solidFill>
                  <a:schemeClr val="accent2"/>
                </a:solidFill>
              </a:rPr>
              <a:t>SLIDESHOW: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268760"/>
            <a:ext cx="7772400" cy="3733800"/>
          </a:xfrm>
        </p:spPr>
        <p:txBody>
          <a:bodyPr/>
          <a:lstStyle/>
          <a:p>
            <a:r>
              <a:rPr lang="cs-CZ" dirty="0" smtClean="0">
                <a:hlinkClick r:id="rId2"/>
              </a:rPr>
              <a:t>http://szm11.rajce.idnes.cz/indiani_1/#Indiani_z_Vydmuchova_part_1.jpg</a:t>
            </a:r>
            <a:endParaRPr lang="cs-CZ" dirty="0"/>
          </a:p>
        </p:txBody>
      </p:sp>
      <p:pic>
        <p:nvPicPr>
          <p:cNvPr id="4" name="Zástupný symbol pro obsah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367" y="2060848"/>
            <a:ext cx="662749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97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71600" y="4725144"/>
            <a:ext cx="7772400" cy="1143000"/>
          </a:xfrm>
        </p:spPr>
        <p:txBody>
          <a:bodyPr>
            <a:normAutofit/>
          </a:bodyPr>
          <a:lstStyle/>
          <a:p>
            <a:r>
              <a:rPr lang="cs-CZ" sz="2200" cap="none" dirty="0" smtClean="0"/>
              <a:t>Zpracovala: </a:t>
            </a:r>
            <a:r>
              <a:rPr lang="cs-CZ" sz="2200" cap="none" dirty="0"/>
              <a:t>M</a:t>
            </a:r>
            <a:r>
              <a:rPr lang="cs-CZ" sz="2200" cap="none" dirty="0" smtClean="0"/>
              <a:t>gr. </a:t>
            </a:r>
            <a:r>
              <a:rPr lang="cs-CZ" sz="2200" cap="none" dirty="0" err="1"/>
              <a:t>G</a:t>
            </a:r>
            <a:r>
              <a:rPr lang="cs-CZ" sz="2200" cap="none" dirty="0" err="1" smtClean="0"/>
              <a:t>algaňáková</a:t>
            </a:r>
            <a:r>
              <a:rPr lang="cs-CZ" sz="2200" cap="none" dirty="0" smtClean="0"/>
              <a:t> </a:t>
            </a:r>
            <a:r>
              <a:rPr lang="cs-CZ" sz="2200" cap="none" dirty="0"/>
              <a:t>Z</a:t>
            </a:r>
            <a:r>
              <a:rPr lang="cs-CZ" sz="2200" cap="none" dirty="0" smtClean="0"/>
              <a:t>deňka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620688"/>
            <a:ext cx="7772400" cy="3733800"/>
          </a:xfrm>
        </p:spPr>
        <p:txBody>
          <a:bodyPr>
            <a:normAutofit lnSpcReduction="10000"/>
          </a:bodyPr>
          <a:lstStyle/>
          <a:p>
            <a:r>
              <a:rPr lang="cs-CZ" sz="3200" cap="small" dirty="0">
                <a:solidFill>
                  <a:srgbClr val="575F6D"/>
                </a:solidFill>
                <a:latin typeface="Arial Black"/>
                <a:ea typeface="+mj-ea"/>
                <a:cs typeface="+mj-cs"/>
              </a:rPr>
              <a:t>Střední škola, Základní škola a Mateřská škola, Karviná</a:t>
            </a:r>
            <a:br>
              <a:rPr lang="cs-CZ" sz="3200" cap="small" dirty="0">
                <a:solidFill>
                  <a:srgbClr val="575F6D"/>
                </a:solidFill>
                <a:latin typeface="Arial Black"/>
                <a:ea typeface="+mj-ea"/>
                <a:cs typeface="+mj-cs"/>
              </a:rPr>
            </a:br>
            <a:r>
              <a:rPr lang="cs-CZ" sz="3200" cap="small" dirty="0">
                <a:solidFill>
                  <a:srgbClr val="575F6D"/>
                </a:solidFill>
                <a:latin typeface="Arial Black"/>
                <a:ea typeface="+mj-ea"/>
                <a:cs typeface="+mj-cs"/>
              </a:rPr>
              <a:t/>
            </a:r>
            <a:br>
              <a:rPr lang="cs-CZ" sz="3200" cap="small" dirty="0">
                <a:solidFill>
                  <a:srgbClr val="575F6D"/>
                </a:solidFill>
                <a:latin typeface="Arial Black"/>
                <a:ea typeface="+mj-ea"/>
                <a:cs typeface="+mj-cs"/>
              </a:rPr>
            </a:br>
            <a:r>
              <a:rPr lang="cs-CZ" sz="3200" cap="small" dirty="0">
                <a:solidFill>
                  <a:srgbClr val="575F6D"/>
                </a:solidFill>
                <a:latin typeface="Arial Black"/>
                <a:ea typeface="+mj-ea"/>
                <a:cs typeface="+mj-cs"/>
              </a:rPr>
              <a:t>Určeno pro „Rehabilitační třídu – žák s </a:t>
            </a:r>
            <a:r>
              <a:rPr lang="cs-CZ" sz="3100" cap="small" dirty="0">
                <a:solidFill>
                  <a:srgbClr val="575F6D"/>
                </a:solidFill>
                <a:latin typeface="Arial Black"/>
                <a:ea typeface="+mj-ea"/>
                <a:cs typeface="+mj-cs"/>
              </a:rPr>
              <a:t>TMP</a:t>
            </a:r>
            <a:r>
              <a:rPr lang="cs-CZ" sz="3200" cap="small" dirty="0">
                <a:solidFill>
                  <a:srgbClr val="575F6D"/>
                </a:solidFill>
                <a:latin typeface="Arial Black"/>
                <a:ea typeface="+mj-ea"/>
                <a:cs typeface="+mj-cs"/>
              </a:rPr>
              <a:t>“</a:t>
            </a:r>
            <a:br>
              <a:rPr lang="cs-CZ" sz="3200" cap="small" dirty="0">
                <a:solidFill>
                  <a:srgbClr val="575F6D"/>
                </a:solidFill>
                <a:latin typeface="Arial Black"/>
                <a:ea typeface="+mj-ea"/>
                <a:cs typeface="+mj-cs"/>
              </a:rPr>
            </a:br>
            <a:r>
              <a:rPr lang="cs-CZ" sz="3200" cap="small" dirty="0">
                <a:solidFill>
                  <a:srgbClr val="575F6D"/>
                </a:solidFill>
                <a:latin typeface="Arial Black"/>
                <a:ea typeface="+mj-ea"/>
                <a:cs typeface="+mj-cs"/>
              </a:rPr>
              <a:t/>
            </a:r>
            <a:br>
              <a:rPr lang="cs-CZ" sz="3200" cap="small" dirty="0">
                <a:solidFill>
                  <a:srgbClr val="575F6D"/>
                </a:solidFill>
                <a:latin typeface="Arial Black"/>
                <a:ea typeface="+mj-ea"/>
                <a:cs typeface="+mj-cs"/>
              </a:rPr>
            </a:br>
            <a:r>
              <a:rPr lang="cs-CZ" sz="3200" cap="small" dirty="0">
                <a:solidFill>
                  <a:srgbClr val="575F6D"/>
                </a:solidFill>
                <a:latin typeface="Arial Black"/>
                <a:ea typeface="+mj-ea"/>
                <a:cs typeface="+mj-cs"/>
              </a:rPr>
              <a:t>Zdroje: </a:t>
            </a:r>
            <a:br>
              <a:rPr lang="cs-CZ" sz="3200" cap="small" dirty="0">
                <a:solidFill>
                  <a:srgbClr val="575F6D"/>
                </a:solidFill>
                <a:latin typeface="Arial Black"/>
                <a:ea typeface="+mj-ea"/>
                <a:cs typeface="+mj-cs"/>
              </a:rPr>
            </a:br>
            <a:r>
              <a:rPr lang="cs-CZ" sz="3200" cap="small" dirty="0">
                <a:solidFill>
                  <a:srgbClr val="575F6D"/>
                </a:solidFill>
                <a:latin typeface="Arial Black"/>
                <a:ea typeface="+mj-ea"/>
                <a:cs typeface="+mj-cs"/>
              </a:rPr>
              <a:t>foto: archiv autora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2909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1" dirty="0" smtClean="0">
                <a:solidFill>
                  <a:srgbClr val="FF0000"/>
                </a:solidFill>
              </a:rPr>
              <a:t>MALOVÁNÍ </a:t>
            </a:r>
            <a:r>
              <a:rPr lang="cs-CZ" b="1" i="1" dirty="0" smtClean="0">
                <a:solidFill>
                  <a:srgbClr val="0070C0"/>
                </a:solidFill>
              </a:rPr>
              <a:t>VÁLEČNÝMI </a:t>
            </a:r>
            <a:r>
              <a:rPr lang="cs-CZ" b="1" i="1" dirty="0" smtClean="0">
                <a:solidFill>
                  <a:schemeClr val="accent1">
                    <a:lumMod val="75000"/>
                  </a:schemeClr>
                </a:solidFill>
              </a:rPr>
              <a:t>BARVAMI</a:t>
            </a:r>
            <a:endParaRPr lang="cs-CZ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198848"/>
            <a:ext cx="5832648" cy="4374486"/>
          </a:xfrm>
        </p:spPr>
      </p:pic>
    </p:spTree>
    <p:extLst>
      <p:ext uri="{BB962C8B-B14F-4D97-AF65-F5344CB8AC3E}">
        <p14:creationId xmlns:p14="http://schemas.microsoft.com/office/powerpoint/2010/main" val="419297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1" dirty="0" smtClean="0">
                <a:solidFill>
                  <a:srgbClr val="FF0000"/>
                </a:solidFill>
              </a:rPr>
              <a:t>Válečná </a:t>
            </a:r>
            <a:r>
              <a:rPr lang="cs-CZ" b="1" i="1" dirty="0" smtClean="0">
                <a:solidFill>
                  <a:srgbClr val="0070C0"/>
                </a:solidFill>
              </a:rPr>
              <a:t>porada</a:t>
            </a:r>
            <a:r>
              <a:rPr lang="cs-CZ" b="1" i="1" dirty="0" smtClean="0">
                <a:solidFill>
                  <a:srgbClr val="FF0000"/>
                </a:solidFill>
              </a:rPr>
              <a:t> </a:t>
            </a:r>
            <a:r>
              <a:rPr lang="cs-CZ" b="1" i="1" dirty="0" smtClean="0">
                <a:solidFill>
                  <a:schemeClr val="accent1">
                    <a:lumMod val="75000"/>
                  </a:schemeClr>
                </a:solidFill>
              </a:rPr>
              <a:t>u totemu</a:t>
            </a:r>
            <a:endParaRPr lang="cs-CZ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Zástupný symbol pro obsah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052736"/>
            <a:ext cx="6048672" cy="4536504"/>
          </a:xfrm>
        </p:spPr>
      </p:pic>
    </p:spTree>
    <p:extLst>
      <p:ext uri="{BB962C8B-B14F-4D97-AF65-F5344CB8AC3E}">
        <p14:creationId xmlns:p14="http://schemas.microsoft.com/office/powerpoint/2010/main" val="348739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1" dirty="0" smtClean="0">
                <a:solidFill>
                  <a:srgbClr val="FF0000"/>
                </a:solidFill>
              </a:rPr>
              <a:t>Jsme </a:t>
            </a:r>
            <a:r>
              <a:rPr lang="cs-CZ" b="1" i="1" dirty="0" smtClean="0">
                <a:solidFill>
                  <a:schemeClr val="accent2"/>
                </a:solidFill>
              </a:rPr>
              <a:t>připraveni </a:t>
            </a:r>
            <a:r>
              <a:rPr lang="cs-CZ" b="1" i="1" dirty="0" smtClean="0">
                <a:solidFill>
                  <a:schemeClr val="accent1">
                    <a:lumMod val="75000"/>
                  </a:schemeClr>
                </a:solidFill>
              </a:rPr>
              <a:t>vyrazit...</a:t>
            </a:r>
            <a:endParaRPr lang="cs-CZ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360712"/>
            <a:ext cx="5616624" cy="421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01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cs-CZ" b="1" i="1" dirty="0" smtClean="0">
                <a:solidFill>
                  <a:srgbClr val="FF0000"/>
                </a:solidFill>
              </a:rPr>
              <a:t>na </a:t>
            </a:r>
            <a:r>
              <a:rPr lang="cs-CZ" b="1" i="1" dirty="0" smtClean="0">
                <a:solidFill>
                  <a:schemeClr val="accent2"/>
                </a:solidFill>
              </a:rPr>
              <a:t>válečnou </a:t>
            </a:r>
            <a:br>
              <a:rPr lang="cs-CZ" b="1" i="1" dirty="0" smtClean="0">
                <a:solidFill>
                  <a:schemeClr val="accent2"/>
                </a:solidFill>
              </a:rPr>
            </a:br>
            <a:r>
              <a:rPr lang="cs-CZ" b="1" i="1" dirty="0" smtClean="0">
                <a:solidFill>
                  <a:schemeClr val="accent1">
                    <a:lumMod val="75000"/>
                  </a:schemeClr>
                </a:solidFill>
              </a:rPr>
              <a:t>stezku</a:t>
            </a:r>
            <a:endParaRPr lang="cs-CZ" b="1" i="1" dirty="0">
              <a:solidFill>
                <a:srgbClr val="FF0000"/>
              </a:solidFill>
            </a:endParaRP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60648"/>
            <a:ext cx="4381916" cy="5842555"/>
          </a:xfrm>
        </p:spPr>
      </p:pic>
    </p:spTree>
    <p:extLst>
      <p:ext uri="{BB962C8B-B14F-4D97-AF65-F5344CB8AC3E}">
        <p14:creationId xmlns:p14="http://schemas.microsoft.com/office/powerpoint/2010/main" val="143736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1" dirty="0" smtClean="0">
                <a:solidFill>
                  <a:srgbClr val="FF0000"/>
                </a:solidFill>
              </a:rPr>
              <a:t>bojovat</a:t>
            </a:r>
            <a:endParaRPr lang="cs-CZ" b="1" i="1" dirty="0">
              <a:solidFill>
                <a:srgbClr val="FF0000"/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205947"/>
            <a:ext cx="3068302" cy="4091069"/>
          </a:xfrm>
        </p:spPr>
      </p:pic>
      <p:pic>
        <p:nvPicPr>
          <p:cNvPr id="5" name="Zástupný symbol pro obsah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52" y="1150131"/>
            <a:ext cx="5534768" cy="4151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23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1" dirty="0" smtClean="0">
                <a:solidFill>
                  <a:srgbClr val="FF0000"/>
                </a:solidFill>
              </a:rPr>
              <a:t>s </a:t>
            </a:r>
            <a:r>
              <a:rPr lang="cs-CZ" b="1" i="1" dirty="0" smtClean="0">
                <a:solidFill>
                  <a:schemeClr val="accent2"/>
                </a:solidFill>
              </a:rPr>
              <a:t>bílou </a:t>
            </a:r>
            <a:r>
              <a:rPr lang="cs-CZ" b="1" i="1" dirty="0" smtClean="0">
                <a:solidFill>
                  <a:schemeClr val="accent1">
                    <a:lumMod val="75000"/>
                  </a:schemeClr>
                </a:solidFill>
              </a:rPr>
              <a:t>kůží</a:t>
            </a:r>
            <a:endParaRPr lang="cs-CZ" b="1" i="1" dirty="0">
              <a:solidFill>
                <a:schemeClr val="accent2"/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252" y="1600200"/>
            <a:ext cx="6627495" cy="3733800"/>
          </a:xfrm>
        </p:spPr>
      </p:pic>
    </p:spTree>
    <p:extLst>
      <p:ext uri="{BB962C8B-B14F-4D97-AF65-F5344CB8AC3E}">
        <p14:creationId xmlns:p14="http://schemas.microsoft.com/office/powerpoint/2010/main" val="132403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1" dirty="0" smtClean="0">
                <a:solidFill>
                  <a:srgbClr val="FF0000"/>
                </a:solidFill>
              </a:rPr>
              <a:t>cvičit </a:t>
            </a:r>
            <a:r>
              <a:rPr lang="cs-CZ" b="1" i="1" dirty="0" smtClean="0">
                <a:solidFill>
                  <a:schemeClr val="accent2"/>
                </a:solidFill>
              </a:rPr>
              <a:t>přesnou </a:t>
            </a:r>
            <a:r>
              <a:rPr lang="cs-CZ" b="1" i="1" dirty="0" smtClean="0">
                <a:solidFill>
                  <a:schemeClr val="accent1">
                    <a:lumMod val="75000"/>
                  </a:schemeClr>
                </a:solidFill>
              </a:rPr>
              <a:t>mušku</a:t>
            </a:r>
            <a:endParaRPr lang="cs-CZ" b="1" i="1" dirty="0">
              <a:solidFill>
                <a:srgbClr val="FF0000"/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5" y="1268760"/>
            <a:ext cx="5674477" cy="4255858"/>
          </a:xfrm>
        </p:spPr>
      </p:pic>
    </p:spTree>
    <p:extLst>
      <p:ext uri="{BB962C8B-B14F-4D97-AF65-F5344CB8AC3E}">
        <p14:creationId xmlns:p14="http://schemas.microsoft.com/office/powerpoint/2010/main" val="68332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i="1" dirty="0" smtClean="0">
                <a:solidFill>
                  <a:srgbClr val="FF0000"/>
                </a:solidFill>
              </a:rPr>
              <a:t>.......</a:t>
            </a:r>
            <a:endParaRPr lang="cs-CZ" b="1" i="1" dirty="0">
              <a:solidFill>
                <a:srgbClr val="FF0000"/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306860"/>
            <a:ext cx="5688632" cy="4266474"/>
          </a:xfrm>
        </p:spPr>
      </p:pic>
    </p:spTree>
    <p:extLst>
      <p:ext uri="{BB962C8B-B14F-4D97-AF65-F5344CB8AC3E}">
        <p14:creationId xmlns:p14="http://schemas.microsoft.com/office/powerpoint/2010/main" val="69928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77</TotalTime>
  <Words>66</Words>
  <Application>Microsoft Office PowerPoint</Application>
  <PresentationFormat>Předvádění na obrazovce (4:3)</PresentationFormat>
  <Paragraphs>22</Paragraphs>
  <Slides>19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0" baseType="lpstr">
      <vt:lpstr>Urban Pop</vt:lpstr>
      <vt:lpstr>indiáni  z vydmuchova</vt:lpstr>
      <vt:lpstr>MALOVÁNÍ VÁLEČNÝMI BARVAMI</vt:lpstr>
      <vt:lpstr>Válečná porada u totemu</vt:lpstr>
      <vt:lpstr>Jsme připraveni vyrazit...</vt:lpstr>
      <vt:lpstr>na válečnou  stezku</vt:lpstr>
      <vt:lpstr>bojovat</vt:lpstr>
      <vt:lpstr>s bílou kůží</vt:lpstr>
      <vt:lpstr>cvičit přesnou mušku</vt:lpstr>
      <vt:lpstr>.......</vt:lpstr>
      <vt:lpstr>STŘÍLET Z LUKU BIZONA</vt:lpstr>
      <vt:lpstr>.......</vt:lpstr>
      <vt:lpstr>MALOVAT  INDIÁNSKOU ŘEKU</vt:lpstr>
      <vt:lpstr>............</vt:lpstr>
      <vt:lpstr>MLSAT  INDIÁNSKOU SVAČINU</vt:lpstr>
      <vt:lpstr>.......</vt:lpstr>
      <vt:lpstr>ODPOČÍVAT V INDIÁNSKÉ VESNICI</vt:lpstr>
      <vt:lpstr>.......</vt:lpstr>
      <vt:lpstr>INDIÁNSKÉ SLIDESHOW:</vt:lpstr>
      <vt:lpstr>Zpracovala: Mgr. Galgaňáková Zdeňka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indiáni z vydmuchova</dc:title>
  <dc:creator>Galgaňáková</dc:creator>
  <cp:lastModifiedBy>Galgaňáková</cp:lastModifiedBy>
  <cp:revision>11</cp:revision>
  <dcterms:created xsi:type="dcterms:W3CDTF">2012-06-20T03:46:14Z</dcterms:created>
  <dcterms:modified xsi:type="dcterms:W3CDTF">2012-06-25T16:44:06Z</dcterms:modified>
</cp:coreProperties>
</file>