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4696BD5-BFCF-45C3-815A-61D084B9DB21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124596EE-A663-4F1A-A684-DDF33722D37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780108"/>
          </a:xfrm>
        </p:spPr>
        <p:txBody>
          <a:bodyPr/>
          <a:lstStyle/>
          <a:p>
            <a:r>
              <a:rPr lang="cs-CZ" b="1" dirty="0" smtClean="0"/>
              <a:t>Degustace vína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4083700"/>
            <a:ext cx="6400800" cy="641444"/>
          </a:xfrm>
        </p:spPr>
        <p:txBody>
          <a:bodyPr>
            <a:normAutofit/>
          </a:bodyPr>
          <a:lstStyle/>
          <a:p>
            <a:r>
              <a:rPr lang="cs-CZ" b="1" dirty="0" smtClean="0"/>
              <a:t>základní informace pro začátečníky </a:t>
            </a:r>
            <a:endParaRPr lang="cs-CZ" b="1" dirty="0"/>
          </a:p>
        </p:txBody>
      </p:sp>
      <p:pic>
        <p:nvPicPr>
          <p:cNvPr id="4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492896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4690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příjemné a klidné prostředí, teplota místnosti kolem 20 </a:t>
            </a:r>
            <a:r>
              <a:rPr lang="cs-CZ" b="1" baseline="30000" dirty="0" smtClean="0"/>
              <a:t>0</a:t>
            </a:r>
            <a:r>
              <a:rPr lang="cs-CZ" b="1" dirty="0" smtClean="0"/>
              <a:t>C</a:t>
            </a:r>
          </a:p>
          <a:p>
            <a:r>
              <a:rPr lang="cs-CZ" b="1" dirty="0" smtClean="0"/>
              <a:t>dostatečné osvětlení (nejlépe denní)</a:t>
            </a:r>
          </a:p>
          <a:p>
            <a:r>
              <a:rPr lang="cs-CZ" b="1" dirty="0" smtClean="0"/>
              <a:t>odstranit rušivé vjemy:</a:t>
            </a:r>
            <a:br>
              <a:rPr lang="cs-CZ" b="1" dirty="0" smtClean="0"/>
            </a:br>
            <a:r>
              <a:rPr lang="cs-CZ" b="1" dirty="0" smtClean="0"/>
              <a:t>vůně – např. květiny, parfém, </a:t>
            </a:r>
          </a:p>
          <a:p>
            <a:pPr marL="0" indent="0">
              <a:buNone/>
            </a:pPr>
            <a:r>
              <a:rPr lang="cs-CZ" b="1" dirty="0" smtClean="0"/>
              <a:t>    chutě -  káva, česnek, kořeněné potraviny, </a:t>
            </a:r>
          </a:p>
          <a:p>
            <a:r>
              <a:rPr lang="cs-CZ" b="1" dirty="0" smtClean="0"/>
              <a:t>pomůcky:</a:t>
            </a:r>
            <a:br>
              <a:rPr lang="cs-CZ" b="1" dirty="0" smtClean="0"/>
            </a:br>
            <a:r>
              <a:rPr lang="cs-CZ" b="1" dirty="0" smtClean="0"/>
              <a:t>vhodná sklenička, pitná voda, plivátko, bílý papír, bílá veka</a:t>
            </a:r>
            <a:r>
              <a:rPr lang="cs-CZ" b="1" dirty="0"/>
              <a:t>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podmínky 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8675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/>
              <a:t>správná teplota vína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8 – 10 </a:t>
            </a:r>
            <a:r>
              <a:rPr lang="cs-CZ" b="1" baseline="30000" dirty="0" smtClean="0"/>
              <a:t>0</a:t>
            </a:r>
            <a:r>
              <a:rPr lang="cs-CZ" b="1" dirty="0" smtClean="0"/>
              <a:t>C: mladá lehká bílá, růžová a perlivá vína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10 </a:t>
            </a:r>
            <a:r>
              <a:rPr lang="cs-CZ" b="1" dirty="0"/>
              <a:t>– </a:t>
            </a:r>
            <a:r>
              <a:rPr lang="cs-CZ" b="1" dirty="0" smtClean="0"/>
              <a:t>12 </a:t>
            </a:r>
            <a:r>
              <a:rPr lang="cs-CZ" b="1" baseline="30000" dirty="0"/>
              <a:t>0</a:t>
            </a:r>
            <a:r>
              <a:rPr lang="cs-CZ" b="1" dirty="0"/>
              <a:t>C: </a:t>
            </a:r>
            <a:r>
              <a:rPr lang="cs-CZ" b="1" dirty="0" smtClean="0"/>
              <a:t>bílá</a:t>
            </a:r>
            <a:r>
              <a:rPr lang="cs-CZ" b="1" dirty="0"/>
              <a:t>, růžová </a:t>
            </a:r>
            <a:r>
              <a:rPr lang="cs-CZ" b="1" dirty="0" smtClean="0"/>
              <a:t>vyzrálá vína, aromatické odrůdy</a:t>
            </a: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     14 </a:t>
            </a:r>
            <a:r>
              <a:rPr lang="cs-CZ" b="1" dirty="0"/>
              <a:t>– </a:t>
            </a:r>
            <a:r>
              <a:rPr lang="cs-CZ" b="1" dirty="0" smtClean="0"/>
              <a:t>16 </a:t>
            </a:r>
            <a:r>
              <a:rPr lang="cs-CZ" b="1" baseline="30000" dirty="0"/>
              <a:t>0</a:t>
            </a:r>
            <a:r>
              <a:rPr lang="cs-CZ" b="1" dirty="0"/>
              <a:t>C: </a:t>
            </a:r>
            <a:r>
              <a:rPr lang="cs-CZ" b="1" dirty="0" smtClean="0"/>
              <a:t>lehká červená vína</a:t>
            </a:r>
          </a:p>
          <a:p>
            <a:pPr marL="0" indent="0">
              <a:buNone/>
            </a:pPr>
            <a:r>
              <a:rPr lang="cs-CZ" b="1" dirty="0" smtClean="0"/>
              <a:t>     16 </a:t>
            </a:r>
            <a:r>
              <a:rPr lang="cs-CZ" b="1" dirty="0"/>
              <a:t>– </a:t>
            </a:r>
            <a:r>
              <a:rPr lang="cs-CZ" b="1" dirty="0" smtClean="0"/>
              <a:t>18 </a:t>
            </a:r>
            <a:r>
              <a:rPr lang="cs-CZ" b="1" baseline="30000" dirty="0"/>
              <a:t>0</a:t>
            </a:r>
            <a:r>
              <a:rPr lang="cs-CZ" b="1" dirty="0"/>
              <a:t>C: </a:t>
            </a:r>
            <a:r>
              <a:rPr lang="cs-CZ" b="1" dirty="0" smtClean="0"/>
              <a:t>plná, starší červená vína, </a:t>
            </a:r>
            <a:r>
              <a:rPr lang="cs-CZ" b="1" dirty="0" err="1" smtClean="0"/>
              <a:t>barrique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správné řazení vín</a:t>
            </a:r>
            <a:br>
              <a:rPr lang="cs-CZ" b="1" dirty="0" smtClean="0"/>
            </a:br>
            <a:r>
              <a:rPr lang="cs-CZ" b="1" dirty="0" smtClean="0"/>
              <a:t>bílá před červenými, mladší před staršími, lehká před těžkými, suchá před sladkými nebo aromatickými </a:t>
            </a:r>
            <a:r>
              <a:rPr lang="cs-CZ" b="1" dirty="0"/>
              <a:t>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předpoklady správné degustace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3363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0297" y="4892233"/>
            <a:ext cx="2547805" cy="75353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smysly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899592" y="2703150"/>
            <a:ext cx="2547805" cy="7535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1"/>
          <p:cNvSpPr txBox="1">
            <a:spLocks/>
          </p:cNvSpPr>
          <p:nvPr/>
        </p:nvSpPr>
        <p:spPr>
          <a:xfrm>
            <a:off x="899591" y="3748034"/>
            <a:ext cx="2547805" cy="7535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ČICH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79912" y="3079916"/>
            <a:ext cx="4325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čirost, barva, viskozita vína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83918" y="4002778"/>
            <a:ext cx="47628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intenzita, čistota, kvalita vůně</a:t>
            </a:r>
            <a:br>
              <a:rPr lang="cs-CZ" sz="2800" b="1" dirty="0" smtClean="0"/>
            </a:br>
            <a:r>
              <a:rPr lang="cs-CZ" sz="2800" b="1" dirty="0" smtClean="0"/>
              <a:t>nežádoucí pachy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75126" y="5168713"/>
            <a:ext cx="4762842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intenzita, čistota, kvalita vůně</a:t>
            </a:r>
            <a:br>
              <a:rPr lang="cs-CZ" sz="2800" b="1" dirty="0" smtClean="0"/>
            </a:br>
            <a:r>
              <a:rPr lang="cs-CZ" sz="2800" b="1" dirty="0" smtClean="0"/>
              <a:t>nežádoucí pachuti</a:t>
            </a:r>
            <a:br>
              <a:rPr lang="cs-CZ" sz="2800" b="1" dirty="0" smtClean="0"/>
            </a:br>
            <a:r>
              <a:rPr lang="cs-CZ" sz="2800" b="1" dirty="0" smtClean="0"/>
              <a:t>dochuť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5712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build="p"/>
      <p:bldP spid="6" grpId="0"/>
      <p:bldP spid="4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vady vína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899592" y="2703150"/>
            <a:ext cx="6956100" cy="31021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zákaly různého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typu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octovatění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vína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stařina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oxidace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myšina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039" y="3847876"/>
            <a:ext cx="1047750" cy="195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90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vady vína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899592" y="2703150"/>
            <a:ext cx="7632848" cy="31021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kovová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vůně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sirovodíku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pachuť po korku, rozpouštědlech,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oleji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chuť plísně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6628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urči správnost tvrzení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899592" y="2703150"/>
            <a:ext cx="7560840" cy="310211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Nejdříve hodnotíme vína starší, pak přijdou na řadu mladší vzorky.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Nejdříve hodnotíme chuť, teprve až pak barvu vína.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degustaci můžeme míchat vzorky bílého a červeného vína.</a:t>
            </a: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20131" y="3026182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24393" y="4254207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20131" y="5356860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485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2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urči správnost tvrzení</a:t>
            </a:r>
            <a:endParaRPr lang="cs-CZ" b="1" dirty="0"/>
          </a:p>
        </p:txBody>
      </p:sp>
      <p:pic>
        <p:nvPicPr>
          <p:cNvPr id="1026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124744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1"/>
          <p:cNvSpPr txBox="1">
            <a:spLocks/>
          </p:cNvSpPr>
          <p:nvPr/>
        </p:nvSpPr>
        <p:spPr>
          <a:xfrm>
            <a:off x="899592" y="2703150"/>
            <a:ext cx="7560840" cy="310211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degustací nepijeme kávu.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Nachlazení degustátora nevadí.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 vína mají mít při degustaci nižší teplotu než bílá.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vadám vína patří příchuť koňského sedla. </a:t>
            </a: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177341" y="3549402"/>
            <a:ext cx="5661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96939" y="2766402"/>
            <a:ext cx="758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77342" y="4725144"/>
            <a:ext cx="681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02989" y="5543654"/>
            <a:ext cx="758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ano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189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408333" cy="1617629"/>
          </a:xfrm>
        </p:spPr>
        <p:txBody>
          <a:bodyPr/>
          <a:lstStyle/>
          <a:p>
            <a:r>
              <a:rPr lang="cs-CZ" dirty="0" smtClean="0"/>
              <a:t>ilustrace – office.microsoft.com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1024467" y="5805264"/>
            <a:ext cx="7408333" cy="6815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Autor: Mgr. J. Schovancová </a:t>
            </a:r>
            <a:endParaRPr lang="cs-CZ" b="1" dirty="0"/>
          </a:p>
        </p:txBody>
      </p:sp>
      <p:pic>
        <p:nvPicPr>
          <p:cNvPr id="5" name="Picture 2" descr="C:\Users\jitka\AppData\Local\Microsoft\Windows\Temporary Internet Files\Content.IE5\DE4CGPLA\MC90041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89040"/>
            <a:ext cx="1814856" cy="1578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897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79</TotalTime>
  <Words>217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Degustace vína</vt:lpstr>
      <vt:lpstr>podmínky </vt:lpstr>
      <vt:lpstr>předpoklady správné degustace</vt:lpstr>
      <vt:lpstr>smysly</vt:lpstr>
      <vt:lpstr>vady vína</vt:lpstr>
      <vt:lpstr>vady vína</vt:lpstr>
      <vt:lpstr>urči správnost tvrzení</vt:lpstr>
      <vt:lpstr>urči správnost tvrzení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Degustace vína</dc:title>
  <dc:creator>jitka</dc:creator>
  <cp:lastModifiedBy>jitka</cp:lastModifiedBy>
  <cp:revision>13</cp:revision>
  <dcterms:created xsi:type="dcterms:W3CDTF">2012-03-03T17:36:24Z</dcterms:created>
  <dcterms:modified xsi:type="dcterms:W3CDTF">2012-03-05T17:41:31Z</dcterms:modified>
</cp:coreProperties>
</file>