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59" r:id="rId11"/>
    <p:sldId id="270" r:id="rId12"/>
    <p:sldId id="260" r:id="rId13"/>
    <p:sldId id="261" r:id="rId14"/>
    <p:sldId id="262" r:id="rId15"/>
    <p:sldId id="263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838D79-7DE7-4727-8B91-1E854B79B4C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29BC71-DF05-442F-AAA3-8016F1EFBE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8"/>
            <a:ext cx="7772400" cy="2957533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Verdana" pitchFamily="34" charset="0"/>
              </a:rPr>
              <a:t/>
            </a:r>
            <a:br>
              <a:rPr lang="cs-CZ" sz="3600" dirty="0" smtClean="0">
                <a:latin typeface="Verdana" pitchFamily="34" charset="0"/>
              </a:rPr>
            </a:br>
            <a:r>
              <a:rPr lang="cs-CZ" dirty="0" smtClean="0">
                <a:latin typeface="Verdana" pitchFamily="34" charset="0"/>
              </a:rPr>
              <a:t/>
            </a:r>
            <a:br>
              <a:rPr lang="cs-CZ" dirty="0" smtClean="0">
                <a:latin typeface="Verdana" pitchFamily="34" charset="0"/>
              </a:rPr>
            </a:br>
            <a:r>
              <a:rPr lang="cs-CZ" sz="3200" dirty="0" smtClean="0">
                <a:latin typeface="Verdana" pitchFamily="34" charset="0"/>
              </a:rPr>
              <a:t>Vy_32_Inovace_23_Školní  potřeby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dirty="0" smtClean="0">
                <a:latin typeface="Verdana" pitchFamily="34" charset="0"/>
              </a:rPr>
              <a:t>Základní škola Jindřicha </a:t>
            </a:r>
            <a:r>
              <a:rPr lang="cs-CZ" sz="2600" dirty="0" err="1" smtClean="0">
                <a:latin typeface="Verdana" pitchFamily="34" charset="0"/>
              </a:rPr>
              <a:t>Pravečka</a:t>
            </a:r>
            <a:r>
              <a:rPr lang="cs-CZ" sz="2600" dirty="0" smtClean="0">
                <a:latin typeface="Verdana" pitchFamily="34" charset="0"/>
              </a:rPr>
              <a:t> </a:t>
            </a:r>
            <a:r>
              <a:rPr lang="cs-CZ" sz="2600" dirty="0" err="1" smtClean="0">
                <a:latin typeface="Verdana" pitchFamily="34" charset="0"/>
              </a:rPr>
              <a:t>Výprachtice</a:t>
            </a:r>
            <a:r>
              <a:rPr lang="cs-CZ" sz="2600" dirty="0" smtClean="0">
                <a:latin typeface="Verdana" pitchFamily="34" charset="0"/>
              </a:rPr>
              <a:t> 390</a:t>
            </a:r>
          </a:p>
          <a:p>
            <a:r>
              <a:rPr lang="cs-CZ" sz="2600" dirty="0" err="1" smtClean="0">
                <a:latin typeface="Verdana" pitchFamily="34" charset="0"/>
              </a:rPr>
              <a:t>Reg.č</a:t>
            </a:r>
            <a:r>
              <a:rPr lang="cs-CZ" sz="2600" dirty="0" smtClean="0">
                <a:latin typeface="Verdana" pitchFamily="34" charset="0"/>
              </a:rPr>
              <a:t>. CZ.1.07/1.4.00/21.1674</a:t>
            </a:r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357290" y="6000768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929454" y="5643578"/>
            <a:ext cx="1357322" cy="5000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PEN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RUBBER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PENCIL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6143636" y="4714884"/>
            <a:ext cx="2071702" cy="10715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RIGHT!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500826" y="4643446"/>
            <a:ext cx="1714512" cy="10001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786578" y="4929198"/>
            <a:ext cx="1571636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643702" y="5072074"/>
            <a:ext cx="1785950" cy="9286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357950" y="4786322"/>
            <a:ext cx="1857388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715140" y="4786322"/>
            <a:ext cx="1714512" cy="9286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715140" y="4929198"/>
            <a:ext cx="1785950" cy="10001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643702" y="4143380"/>
            <a:ext cx="2071702" cy="15001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500826" y="5072074"/>
            <a:ext cx="1857388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715140" y="4572008"/>
            <a:ext cx="1857388" cy="1143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RULER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ENCIL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RUBBER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5857884" y="4786322"/>
            <a:ext cx="1714512" cy="10001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RUBBER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                       CASSETTE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3" action="ppaction://hlinksldjump"/>
              </a:rPr>
              <a:t> </a:t>
            </a:r>
            <a:r>
              <a:rPr lang="cs-CZ" dirty="0" smtClean="0">
                <a:hlinkClick r:id="rId3" action="ppaction://hlinksldjump"/>
              </a:rPr>
              <a:t>                                                           RULER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5715008" y="5786454"/>
            <a:ext cx="2071702" cy="642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COLOUR PENCIL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>
                <a:hlinkClick r:id="rId3" action="ppaction://hlinksldjump"/>
              </a:rPr>
              <a:t> </a:t>
            </a:r>
            <a:r>
              <a:rPr lang="cs-CZ" dirty="0" smtClean="0">
                <a:hlinkClick r:id="rId3" action="ppaction://hlinksldjump"/>
              </a:rPr>
              <a:t>                 PEN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smtClean="0">
                <a:hlinkClick r:id="rId3" action="ppaction://hlinksldjump"/>
              </a:rPr>
              <a:t>SCHOOL BAG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57148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58016" y="5429264"/>
            <a:ext cx="1143008" cy="5715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SCHOOL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smtClean="0">
                <a:hlinkClick r:id="rId2" action="ppaction://hlinksldjump"/>
              </a:rPr>
              <a:t>BOOK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3" action="ppaction://hlinksldjump"/>
              </a:rPr>
              <a:t> </a:t>
            </a:r>
            <a:r>
              <a:rPr lang="cs-CZ" dirty="0" smtClean="0">
                <a:hlinkClick r:id="rId3" action="ppaction://hlinksldjump"/>
              </a:rPr>
              <a:t>                                           </a:t>
            </a:r>
            <a:r>
              <a:rPr lang="cs-CZ" dirty="0" smtClean="0">
                <a:hlinkClick r:id="rId4" action="ppaction://hlinksldjump"/>
              </a:rPr>
              <a:t>SCHOOL BAG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6000760" y="55721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DavidP\Local Settings\Temporary Internet Files\Content.IE5\QP65R32O\MC9002909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5" y="980728"/>
            <a:ext cx="2742704" cy="3300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RIGHT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100387" y="2269331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643702" y="4857760"/>
            <a:ext cx="2143140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4291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7148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786050" y="3357562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END</a:t>
            </a:r>
            <a:endParaRPr lang="cs-CZ" sz="32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END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4627984"/>
          </a:xfrm>
        </p:spPr>
        <p:txBody>
          <a:bodyPr/>
          <a:lstStyle/>
          <a:p>
            <a:r>
              <a:rPr lang="cs-CZ" dirty="0" smtClean="0"/>
              <a:t>Anotace: Tento učební materiál je určen pro žáky 3. třídy a umožňuje jim procvičit si slovní zásobu </a:t>
            </a:r>
            <a:r>
              <a:rPr lang="cs-CZ" smtClean="0"/>
              <a:t>z okruhu </a:t>
            </a:r>
            <a:r>
              <a:rPr lang="cs-CZ" dirty="0" smtClean="0"/>
              <a:t>školních potřeb. Obrázky jsou použity z klipartu.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</TotalTime>
  <Words>106</Words>
  <Application>Microsoft Office PowerPoint</Application>
  <PresentationFormat>Předvádění na obrazovce (4:3)</PresentationFormat>
  <Paragraphs>53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Vy_32_Inovace_23_Školní  potřeby</vt:lpstr>
      <vt:lpstr>What is it?   </vt:lpstr>
      <vt:lpstr>RIGHT!</vt:lpstr>
      <vt:lpstr>RIGHT</vt:lpstr>
      <vt:lpstr>RIGHT</vt:lpstr>
      <vt:lpstr>RIGHT</vt:lpstr>
      <vt:lpstr>WRONG</vt:lpstr>
      <vt:lpstr>WRONG</vt:lpstr>
      <vt:lpstr>WRONG</vt:lpstr>
      <vt:lpstr>WRONG</vt:lpstr>
      <vt:lpstr>WRONG</vt:lpstr>
      <vt:lpstr>What is it?           </vt:lpstr>
      <vt:lpstr>What is it?              </vt:lpstr>
      <vt:lpstr>What is it?                     </vt:lpstr>
      <vt:lpstr>What is it?            </vt:lpstr>
      <vt:lpstr>RIGHT</vt:lpstr>
      <vt:lpstr>END</vt:lpstr>
      <vt:lpstr>Anotace: Tento učební materiál je určen pro žáky 3. třídy a umožňuje jim procvičit si slovní zásobu z okruhu školních potřeb. Obrázky jsou použity z klipartu.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Vy_32_Inovace_C23_ Výprachtice_Anglický_jazyk</dc:title>
  <dc:creator>Jarda</dc:creator>
  <cp:lastModifiedBy>pcbazar</cp:lastModifiedBy>
  <cp:revision>17</cp:revision>
  <dcterms:created xsi:type="dcterms:W3CDTF">2011-10-27T15:36:06Z</dcterms:created>
  <dcterms:modified xsi:type="dcterms:W3CDTF">2012-06-27T18:13:26Z</dcterms:modified>
</cp:coreProperties>
</file>