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63FC5-AA13-4347-991F-3102D94A10C8}" type="datetimeFigureOut">
              <a:rPr lang="cs-CZ" smtClean="0"/>
              <a:pPr/>
              <a:t>30.10.2011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4C228-8A3F-4B2F-8681-604415CCCC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63FC5-AA13-4347-991F-3102D94A10C8}" type="datetimeFigureOut">
              <a:rPr lang="cs-CZ" smtClean="0"/>
              <a:pPr/>
              <a:t>30.10.2011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4C228-8A3F-4B2F-8681-604415CCCC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63FC5-AA13-4347-991F-3102D94A10C8}" type="datetimeFigureOut">
              <a:rPr lang="cs-CZ" smtClean="0"/>
              <a:pPr/>
              <a:t>30.10.2011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4C228-8A3F-4B2F-8681-604415CCCC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63FC5-AA13-4347-991F-3102D94A10C8}" type="datetimeFigureOut">
              <a:rPr lang="cs-CZ" smtClean="0"/>
              <a:pPr/>
              <a:t>30.10.2011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4C228-8A3F-4B2F-8681-604415CCCC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63FC5-AA13-4347-991F-3102D94A10C8}" type="datetimeFigureOut">
              <a:rPr lang="cs-CZ" smtClean="0"/>
              <a:pPr/>
              <a:t>30.10.2011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4C228-8A3F-4B2F-8681-604415CCCC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63FC5-AA13-4347-991F-3102D94A10C8}" type="datetimeFigureOut">
              <a:rPr lang="cs-CZ" smtClean="0"/>
              <a:pPr/>
              <a:t>30.10.2011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4C228-8A3F-4B2F-8681-604415CCCC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63FC5-AA13-4347-991F-3102D94A10C8}" type="datetimeFigureOut">
              <a:rPr lang="cs-CZ" smtClean="0"/>
              <a:pPr/>
              <a:t>30.10.2011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4C228-8A3F-4B2F-8681-604415CCCC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63FC5-AA13-4347-991F-3102D94A10C8}" type="datetimeFigureOut">
              <a:rPr lang="cs-CZ" smtClean="0"/>
              <a:pPr/>
              <a:t>30.10.2011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4C228-8A3F-4B2F-8681-604415CCCC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63FC5-AA13-4347-991F-3102D94A10C8}" type="datetimeFigureOut">
              <a:rPr lang="cs-CZ" smtClean="0"/>
              <a:pPr/>
              <a:t>30.10.2011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4C228-8A3F-4B2F-8681-604415CCCC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63FC5-AA13-4347-991F-3102D94A10C8}" type="datetimeFigureOut">
              <a:rPr lang="cs-CZ" smtClean="0"/>
              <a:pPr/>
              <a:t>30.10.2011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4C228-8A3F-4B2F-8681-604415CCCC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63FC5-AA13-4347-991F-3102D94A10C8}" type="datetimeFigureOut">
              <a:rPr lang="cs-CZ" smtClean="0"/>
              <a:pPr/>
              <a:t>30.10.2011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4C228-8A3F-4B2F-8681-604415CCCC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863FC5-AA13-4347-991F-3102D94A10C8}" type="datetimeFigureOut">
              <a:rPr lang="cs-CZ" smtClean="0"/>
              <a:pPr/>
              <a:t>30.10.2011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E4C228-8A3F-4B2F-8681-604415CCCC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emf"/><Relationship Id="rId5" Type="http://schemas.openxmlformats.org/officeDocument/2006/relationships/image" Target="../media/image6.jpeg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800" smtClean="0">
                <a:latin typeface="Verdana" pitchFamily="34" charset="0"/>
              </a:rPr>
              <a:t>Vy_32_Inovace_25_Barevné_předměty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>
                <a:latin typeface="Verdana" pitchFamily="34" charset="0"/>
              </a:rPr>
              <a:t>Základní škola Jindřicha </a:t>
            </a:r>
            <a:r>
              <a:rPr lang="cs-CZ" sz="2600" dirty="0" err="1" smtClean="0">
                <a:latin typeface="Verdana" pitchFamily="34" charset="0"/>
              </a:rPr>
              <a:t>Pravečka</a:t>
            </a:r>
            <a:r>
              <a:rPr lang="cs-CZ" sz="2600" dirty="0" smtClean="0">
                <a:latin typeface="Verdana" pitchFamily="34" charset="0"/>
              </a:rPr>
              <a:t> </a:t>
            </a:r>
            <a:r>
              <a:rPr lang="cs-CZ" sz="2600" dirty="0" err="1" smtClean="0">
                <a:latin typeface="Verdana" pitchFamily="34" charset="0"/>
              </a:rPr>
              <a:t>Výprachtice</a:t>
            </a:r>
            <a:r>
              <a:rPr lang="cs-CZ" sz="2600" dirty="0" smtClean="0">
                <a:latin typeface="Verdana" pitchFamily="34" charset="0"/>
              </a:rPr>
              <a:t> 390</a:t>
            </a:r>
          </a:p>
          <a:p>
            <a:r>
              <a:rPr lang="cs-CZ" sz="2600" dirty="0" err="1" smtClean="0">
                <a:latin typeface="Verdana" pitchFamily="34" charset="0"/>
              </a:rPr>
              <a:t>Reg.č</a:t>
            </a:r>
            <a:r>
              <a:rPr lang="cs-CZ" sz="2600" dirty="0" smtClean="0">
                <a:latin typeface="Verdana" pitchFamily="34" charset="0"/>
              </a:rPr>
              <a:t>. CZ.1.07/1.4.00/21.1674</a:t>
            </a:r>
          </a:p>
          <a:p>
            <a:endParaRPr lang="cs-CZ" dirty="0"/>
          </a:p>
        </p:txBody>
      </p:sp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85786" y="5857892"/>
            <a:ext cx="47149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Autor:  Mgr. Jana </a:t>
            </a:r>
            <a:r>
              <a:rPr lang="cs-CZ" dirty="0" err="1" smtClean="0"/>
              <a:t>Kacálková</a:t>
            </a:r>
            <a:endParaRPr lang="cs-CZ" dirty="0"/>
          </a:p>
        </p:txBody>
      </p:sp>
      <p:sp>
        <p:nvSpPr>
          <p:cNvPr id="6" name="Šipka doprava 5">
            <a:hlinkClick r:id="rId3" action="ppaction://hlinksldjump"/>
          </p:cNvPr>
          <p:cNvSpPr/>
          <p:nvPr/>
        </p:nvSpPr>
        <p:spPr>
          <a:xfrm>
            <a:off x="6143636" y="5500702"/>
            <a:ext cx="2286016" cy="8572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This</a:t>
            </a:r>
            <a:r>
              <a:rPr lang="cs-CZ" sz="3200" dirty="0" smtClean="0"/>
              <a:t> box </a:t>
            </a:r>
            <a:r>
              <a:rPr lang="cs-CZ" sz="3200" dirty="0" err="1" smtClean="0"/>
              <a:t>is</a:t>
            </a:r>
            <a:r>
              <a:rPr lang="cs-CZ" sz="3200" dirty="0" smtClean="0"/>
              <a:t>… </a:t>
            </a:r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colour</a:t>
            </a:r>
            <a:r>
              <a:rPr lang="cs-CZ" sz="3200" dirty="0" smtClean="0"/>
              <a:t>? </a:t>
            </a:r>
            <a:r>
              <a:rPr lang="cs-CZ" sz="1800" dirty="0" smtClean="0"/>
              <a:t>Spoj obrázek s textem</a:t>
            </a:r>
            <a:endParaRPr lang="cs-CZ" sz="18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 rot="20664769">
            <a:off x="4648200" y="1600200"/>
            <a:ext cx="4038600" cy="4525963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This</a:t>
            </a:r>
            <a:r>
              <a:rPr lang="cs-CZ" dirty="0" smtClean="0"/>
              <a:t> box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light</a:t>
            </a:r>
            <a:r>
              <a:rPr lang="cs-CZ" dirty="0" smtClean="0"/>
              <a:t> green.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err="1" smtClean="0"/>
              <a:t>This</a:t>
            </a:r>
            <a:r>
              <a:rPr lang="cs-CZ" dirty="0" smtClean="0"/>
              <a:t> box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dark</a:t>
            </a:r>
            <a:r>
              <a:rPr lang="cs-CZ" dirty="0" smtClean="0"/>
              <a:t> </a:t>
            </a:r>
            <a:r>
              <a:rPr lang="cs-CZ" dirty="0" err="1" smtClean="0"/>
              <a:t>blue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err="1" smtClean="0"/>
              <a:t>This</a:t>
            </a:r>
            <a:r>
              <a:rPr lang="cs-CZ" dirty="0" smtClean="0"/>
              <a:t> box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light</a:t>
            </a:r>
            <a:r>
              <a:rPr lang="cs-CZ" dirty="0" smtClean="0"/>
              <a:t> pink.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err="1" smtClean="0"/>
              <a:t>This</a:t>
            </a:r>
            <a:r>
              <a:rPr lang="cs-CZ" dirty="0" smtClean="0"/>
              <a:t> box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light</a:t>
            </a:r>
            <a:r>
              <a:rPr lang="cs-CZ" dirty="0" smtClean="0"/>
              <a:t> </a:t>
            </a:r>
            <a:r>
              <a:rPr lang="cs-CZ" dirty="0" err="1" smtClean="0"/>
              <a:t>blue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500438"/>
            <a:ext cx="1595460" cy="15954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0166" y="2428868"/>
            <a:ext cx="1414466" cy="14144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Šipka doprava 10">
            <a:hlinkClick r:id="rId4" action="ppaction://hlinksldjump"/>
          </p:cNvPr>
          <p:cNvSpPr/>
          <p:nvPr/>
        </p:nvSpPr>
        <p:spPr>
          <a:xfrm>
            <a:off x="6143636" y="5857892"/>
            <a:ext cx="2286016" cy="642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 descr="C:\Documents and Settings\DavidP\Local Settings\Temporary Internet Files\Content.IE5\RYXCU8YW\MC900441930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63688" y="5013176"/>
            <a:ext cx="1656184" cy="1597699"/>
          </a:xfrm>
          <a:prstGeom prst="rect">
            <a:avLst/>
          </a:prstGeom>
          <a:noFill/>
        </p:spPr>
      </p:pic>
      <p:pic>
        <p:nvPicPr>
          <p:cNvPr id="4" name="Picture 4" descr="C:\Documents and Settings\DavidP\Local Settings\Temporary Internet Files\Content.IE5\IZFHR0T4\MC90018295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1196752"/>
            <a:ext cx="1826057" cy="163037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box </a:t>
            </a:r>
            <a:r>
              <a:rPr lang="cs-CZ" dirty="0" err="1" smtClean="0"/>
              <a:t>is</a:t>
            </a:r>
            <a:r>
              <a:rPr lang="cs-CZ" dirty="0" smtClean="0"/>
              <a:t>…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 rot="20670862">
            <a:off x="4648200" y="1600200"/>
            <a:ext cx="4038600" cy="4525963"/>
          </a:xfrm>
          <a:ln w="38100"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pPr>
              <a:buNone/>
            </a:pPr>
            <a:r>
              <a:rPr lang="cs-CZ" dirty="0" err="1" smtClean="0"/>
              <a:t>This</a:t>
            </a:r>
            <a:r>
              <a:rPr lang="cs-CZ" dirty="0" smtClean="0"/>
              <a:t> box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light</a:t>
            </a:r>
            <a:r>
              <a:rPr lang="cs-CZ" dirty="0" smtClean="0"/>
              <a:t> green.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This</a:t>
            </a:r>
            <a:r>
              <a:rPr lang="cs-CZ" dirty="0" smtClean="0"/>
              <a:t> box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dark</a:t>
            </a:r>
            <a:r>
              <a:rPr lang="cs-CZ" dirty="0" smtClean="0"/>
              <a:t> </a:t>
            </a:r>
            <a:r>
              <a:rPr lang="cs-CZ" dirty="0" err="1" smtClean="0"/>
              <a:t>blue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This</a:t>
            </a:r>
            <a:r>
              <a:rPr lang="cs-CZ" dirty="0" smtClean="0"/>
              <a:t> box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light</a:t>
            </a:r>
            <a:r>
              <a:rPr lang="cs-CZ" dirty="0" smtClean="0"/>
              <a:t> pink.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This</a:t>
            </a:r>
            <a:r>
              <a:rPr lang="cs-CZ" dirty="0" smtClean="0"/>
              <a:t> box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light</a:t>
            </a:r>
            <a:r>
              <a:rPr lang="cs-CZ" dirty="0" smtClean="0"/>
              <a:t> </a:t>
            </a:r>
            <a:r>
              <a:rPr lang="cs-CZ" dirty="0" err="1" smtClean="0"/>
              <a:t>blue</a:t>
            </a:r>
            <a:endParaRPr lang="cs-CZ" dirty="0"/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2428868"/>
            <a:ext cx="1414466" cy="14144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500438"/>
            <a:ext cx="1595460" cy="15954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1" name="Přímá spojovací šipka 10"/>
          <p:cNvCxnSpPr/>
          <p:nvPr/>
        </p:nvCxnSpPr>
        <p:spPr>
          <a:xfrm rot="5400000">
            <a:off x="2571736" y="3143248"/>
            <a:ext cx="2214578" cy="121444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0800000">
            <a:off x="3000364" y="3214686"/>
            <a:ext cx="1357322" cy="285752"/>
          </a:xfrm>
          <a:prstGeom prst="straightConnector1">
            <a:avLst/>
          </a:prstGeom>
          <a:ln w="38100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ravoúhlá spojovací čára 14"/>
          <p:cNvCxnSpPr/>
          <p:nvPr/>
        </p:nvCxnSpPr>
        <p:spPr>
          <a:xfrm rot="10800000">
            <a:off x="1981962" y="2026824"/>
            <a:ext cx="2661476" cy="2473746"/>
          </a:xfrm>
          <a:prstGeom prst="bentConnector3">
            <a:avLst>
              <a:gd name="adj1" fmla="val 50000"/>
            </a:avLst>
          </a:prstGeom>
          <a:ln w="3810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0800000">
            <a:off x="1714480" y="4357694"/>
            <a:ext cx="3214710" cy="1071570"/>
          </a:xfrm>
          <a:prstGeom prst="straightConnector1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Šipka doprava 17">
            <a:hlinkClick r:id="rId4" action="ppaction://hlinksldjump"/>
          </p:cNvPr>
          <p:cNvSpPr/>
          <p:nvPr/>
        </p:nvSpPr>
        <p:spPr>
          <a:xfrm>
            <a:off x="7358082" y="5929330"/>
            <a:ext cx="1357322" cy="92867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Osoba s krabicí a otazníkem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47664" y="5029200"/>
            <a:ext cx="1828800" cy="1828800"/>
          </a:xfrm>
          <a:prstGeom prst="rect">
            <a:avLst/>
          </a:prstGeom>
          <a:noFill/>
        </p:spPr>
      </p:pic>
      <p:pic>
        <p:nvPicPr>
          <p:cNvPr id="5123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1340768"/>
            <a:ext cx="1737000" cy="15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? </a:t>
            </a:r>
            <a:r>
              <a:rPr lang="cs-CZ" dirty="0" err="1" smtClean="0"/>
              <a:t>This</a:t>
            </a:r>
            <a:r>
              <a:rPr lang="cs-CZ" dirty="0" smtClean="0"/>
              <a:t> box </a:t>
            </a:r>
            <a:r>
              <a:rPr lang="cs-CZ" dirty="0" err="1" smtClean="0"/>
              <a:t>is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sz="4000" dirty="0" smtClean="0"/>
              <a:t>WHITE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dirty="0" smtClean="0"/>
              <a:t>BLUE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dirty="0" smtClean="0"/>
              <a:t>LIGHT GREY</a:t>
            </a:r>
            <a:endParaRPr lang="cs-CZ" sz="40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87" y="2315369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7358082" y="3357562"/>
            <a:ext cx="1214446" cy="92869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7000"/>
                                  </p:iterate>
                                  <p:childTnLst>
                                    <p:anim calcmode="discrete" valueType="str">
                                      <p:cBhvr override="childStyle">
                                        <p:cTn id="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? </a:t>
            </a:r>
            <a:r>
              <a:rPr lang="cs-CZ" dirty="0" err="1" smtClean="0"/>
              <a:t>This</a:t>
            </a:r>
            <a:r>
              <a:rPr lang="cs-CZ" dirty="0" smtClean="0"/>
              <a:t> box </a:t>
            </a:r>
            <a:r>
              <a:rPr lang="cs-CZ" dirty="0" err="1" smtClean="0"/>
              <a:t>is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sz="4000" dirty="0" smtClean="0"/>
              <a:t>DARK BLUE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4000" dirty="0" smtClean="0"/>
              <a:t>LIGHT BLUE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4000" dirty="0" smtClean="0"/>
              <a:t>DARK GREY</a:t>
            </a:r>
            <a:endParaRPr lang="cs-CZ" sz="40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2000240"/>
            <a:ext cx="2839251" cy="2839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229 -0.00926 L 0.31059 -0.0092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" y="0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END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3240" y="3214686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018458"/>
          </a:xfrm>
        </p:spPr>
        <p:txBody>
          <a:bodyPr/>
          <a:lstStyle/>
          <a:p>
            <a:r>
              <a:rPr lang="cs-CZ" dirty="0" smtClean="0"/>
              <a:t>Anotace</a:t>
            </a:r>
            <a:br>
              <a:rPr lang="cs-CZ" dirty="0" smtClean="0"/>
            </a:br>
            <a:r>
              <a:rPr lang="cs-CZ" dirty="0" smtClean="0"/>
              <a:t>Tento učební materiál je určen pro žáky 3. třídy. Žáci si zopakují barvy a vazbu </a:t>
            </a:r>
            <a:r>
              <a:rPr lang="cs-CZ" dirty="0" err="1" smtClean="0"/>
              <a:t>This</a:t>
            </a:r>
            <a:r>
              <a:rPr lang="cs-CZ" dirty="0" smtClean="0"/>
              <a:t> box </a:t>
            </a:r>
            <a:r>
              <a:rPr lang="cs-CZ" dirty="0" err="1" smtClean="0"/>
              <a:t>is</a:t>
            </a:r>
            <a:r>
              <a:rPr lang="cs-CZ" dirty="0" smtClean="0"/>
              <a:t>… . Obrázky jsou použity </a:t>
            </a:r>
            <a:r>
              <a:rPr lang="cs-CZ" smtClean="0"/>
              <a:t>z klipartu.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108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Vy_32_Inovace_25_Barevné_předměty </vt:lpstr>
      <vt:lpstr>This box is… What colour? Spoj obrázek s textem</vt:lpstr>
      <vt:lpstr>This box is… What colour?</vt:lpstr>
      <vt:lpstr>What colour? This box is…</vt:lpstr>
      <vt:lpstr>What colour? This box is…</vt:lpstr>
      <vt:lpstr>END</vt:lpstr>
      <vt:lpstr>Anotace Tento učební materiál je určen pro žáky 3. třídy. Žáci si zopakují barvy a vazbu This box is… . Obrázky jsou použity z klipartu.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Vy_32_Inovace_C25_Výprachtice_Anglický_jazyk</dc:title>
  <dc:creator>Jarda</dc:creator>
  <cp:lastModifiedBy>Výprachtice</cp:lastModifiedBy>
  <cp:revision>11</cp:revision>
  <dcterms:created xsi:type="dcterms:W3CDTF">2011-10-28T07:23:07Z</dcterms:created>
  <dcterms:modified xsi:type="dcterms:W3CDTF">2011-10-30T09:47:45Z</dcterms:modified>
</cp:coreProperties>
</file>