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98668DA-9F87-4D99-B3A9-8A75BE8698B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CA23F98-4D05-4B1F-9F8D-D147AA2F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27584" y="2276872"/>
            <a:ext cx="44362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Základní škola a Mateřská škola Potštejn,</a:t>
            </a:r>
          </a:p>
          <a:p>
            <a:r>
              <a:rPr lang="cs-CZ" dirty="0" smtClean="0"/>
              <a:t> okres Rychnov nad Kněžnou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5013176"/>
            <a:ext cx="2771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Jinovatka, Donát </a:t>
            </a:r>
            <a:r>
              <a:rPr lang="cs-CZ" b="1" dirty="0" err="1" smtClean="0"/>
              <a:t>Šajner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899592" y="3212976"/>
            <a:ext cx="50718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VY_32_INOVACE_07_ČTENÍ,2.roč.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4077072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Marie </a:t>
            </a:r>
            <a:r>
              <a:rPr lang="cs-CZ" dirty="0" err="1" smtClean="0"/>
              <a:t>Říčařová</a:t>
            </a:r>
            <a:endParaRPr lang="cs-CZ" dirty="0"/>
          </a:p>
        </p:txBody>
      </p:sp>
    </p:spTree>
  </p:cSld>
  <p:clrMapOvr>
    <a:masterClrMapping/>
  </p:clrMapOvr>
  <p:transition advClick="0" advTm="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61206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Jinovatka</a:t>
            </a:r>
          </a:p>
          <a:p>
            <a:endParaRPr lang="cs-CZ" dirty="0" smtClean="0"/>
          </a:p>
          <a:p>
            <a:r>
              <a:rPr lang="cs-CZ" dirty="0" smtClean="0"/>
              <a:t>Ověření ve výuce: 20.10.2011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vzdorovali, k nepoznání, k neuvěření, jinovatka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a porozuměli mu.</a:t>
            </a:r>
          </a:p>
          <a:p>
            <a:r>
              <a:rPr lang="cs-CZ" dirty="0" smtClean="0"/>
              <a:t>Rozšiřuje slovní zásobu žáků a využívá </a:t>
            </a:r>
            <a:r>
              <a:rPr lang="cs-CZ" dirty="0" smtClean="0"/>
              <a:t>mezipředmětového vztahu </a:t>
            </a:r>
            <a:r>
              <a:rPr lang="cs-CZ" dirty="0" smtClean="0"/>
              <a:t>s prvoukou, téma </a:t>
            </a:r>
            <a:r>
              <a:rPr lang="cs-CZ" dirty="0" smtClean="0"/>
              <a:t>- </a:t>
            </a:r>
            <a:r>
              <a:rPr lang="cs-CZ" dirty="0" smtClean="0"/>
              <a:t>zima.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3427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slova z textu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844824"/>
            <a:ext cx="1861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 nepoznání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924944"/>
            <a:ext cx="1366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chvíli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4149080"/>
            <a:ext cx="1824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 neuvěření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916832"/>
            <a:ext cx="1322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Bezvětří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924944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Vzdorovali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5589240"/>
            <a:ext cx="6235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Byly </a:t>
            </a:r>
            <a:r>
              <a:rPr lang="cs-CZ" sz="2400" dirty="0" smtClean="0"/>
              <a:t>zničeny nebezpečnou krásou jinovatky.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4077072"/>
            <a:ext cx="1505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Jinovatka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941168"/>
            <a:ext cx="34562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slovní spojení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4"/>
            <a:ext cx="7002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Kdy se tato příhoda stala, jmenuj roční období.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996952"/>
            <a:ext cx="36149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Vyjmenuj zimní měsíce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869160"/>
            <a:ext cx="6009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Který měsíc z nich máš nejraději a proč.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3350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vzniká jinovatka? 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996952"/>
            <a:ext cx="4491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Čím je </a:t>
            </a:r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jinovatka nebezpečná?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4725144"/>
            <a:ext cx="5953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Zažil jsi již někdy takovou příhodu sám?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1052736"/>
            <a:ext cx="3492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Tak vypadá jinovatka :</a:t>
            </a:r>
            <a:endParaRPr lang="cs-CZ" sz="2400" dirty="0"/>
          </a:p>
        </p:txBody>
      </p:sp>
      <p:pic>
        <p:nvPicPr>
          <p:cNvPr id="3076" name="Picture 4" descr="http://www.free-desktop-backgrounds.net/free-desktop-wallpapers-backgrounds/free-hd-desktop-wallpapers-backgrounds/72869368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04664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Použitá literatura:</a:t>
            </a:r>
          </a:p>
          <a:p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Čítanka pro druhý ročník ZŠ, str. 45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Nakladatelství DIDAKTIS s.r.o.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Kaštanová 141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Brno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2003 První vydání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124744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q=jinovatka&amp;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=1290&amp;</a:t>
            </a:r>
            <a:r>
              <a:rPr lang="cs-CZ" dirty="0" err="1" smtClean="0"/>
              <a:t>bih</a:t>
            </a:r>
            <a:r>
              <a:rPr lang="cs-CZ" dirty="0" smtClean="0"/>
              <a:t>=587&amp;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=vuTcipnIHnzk2M:&amp;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=http://www.free-desktop-</a:t>
            </a:r>
            <a:r>
              <a:rPr lang="cs-CZ" dirty="0" err="1" smtClean="0"/>
              <a:t>backgrounds.net</a:t>
            </a:r>
            <a:r>
              <a:rPr lang="cs-CZ" dirty="0" smtClean="0"/>
              <a:t>/</a:t>
            </a:r>
            <a:r>
              <a:rPr lang="cs-CZ" dirty="0" err="1" smtClean="0"/>
              <a:t>Nature</a:t>
            </a:r>
            <a:r>
              <a:rPr lang="cs-CZ" dirty="0" smtClean="0"/>
              <a:t>-</a:t>
            </a:r>
            <a:r>
              <a:rPr lang="cs-CZ" dirty="0" err="1" smtClean="0"/>
              <a:t>landscapes</a:t>
            </a:r>
            <a:r>
              <a:rPr lang="cs-CZ" dirty="0" smtClean="0"/>
              <a:t>-</a:t>
            </a:r>
            <a:r>
              <a:rPr lang="cs-CZ" dirty="0" err="1" smtClean="0"/>
              <a:t>wallpapers</a:t>
            </a:r>
            <a:r>
              <a:rPr lang="cs-CZ" dirty="0" smtClean="0"/>
              <a:t>/</a:t>
            </a:r>
            <a:r>
              <a:rPr lang="cs-CZ" dirty="0" err="1" smtClean="0"/>
              <a:t>Ice</a:t>
            </a:r>
            <a:r>
              <a:rPr lang="cs-CZ" dirty="0" smtClean="0"/>
              <a:t>-</a:t>
            </a:r>
            <a:r>
              <a:rPr lang="cs-CZ" dirty="0" err="1" smtClean="0"/>
              <a:t>frost</a:t>
            </a:r>
            <a:r>
              <a:rPr lang="cs-CZ" dirty="0" smtClean="0"/>
              <a:t>-</a:t>
            </a:r>
            <a:r>
              <a:rPr lang="cs-CZ" dirty="0" err="1" smtClean="0"/>
              <a:t>wallpapers</a:t>
            </a:r>
            <a:r>
              <a:rPr lang="cs-CZ" dirty="0" smtClean="0"/>
              <a:t>/</a:t>
            </a:r>
            <a:r>
              <a:rPr lang="cs-CZ" dirty="0" err="1" smtClean="0"/>
              <a:t>Hoarfrost</a:t>
            </a:r>
            <a:r>
              <a:rPr lang="cs-CZ" dirty="0" smtClean="0"/>
              <a:t>-</a:t>
            </a:r>
            <a:r>
              <a:rPr lang="cs-CZ" dirty="0" err="1" smtClean="0"/>
              <a:t>ice</a:t>
            </a:r>
            <a:r>
              <a:rPr lang="cs-CZ" dirty="0" smtClean="0"/>
              <a:t>-on-</a:t>
            </a:r>
            <a:r>
              <a:rPr lang="cs-CZ" dirty="0" err="1" smtClean="0"/>
              <a:t>trees.html</a:t>
            </a:r>
            <a:r>
              <a:rPr lang="cs-CZ" dirty="0" smtClean="0"/>
              <a:t>&amp;</a:t>
            </a:r>
            <a:r>
              <a:rPr lang="cs-CZ" dirty="0" err="1" smtClean="0"/>
              <a:t>docid</a:t>
            </a:r>
            <a:r>
              <a:rPr lang="cs-CZ" dirty="0" smtClean="0"/>
              <a:t>=jcIY3Y-</a:t>
            </a:r>
            <a:r>
              <a:rPr lang="cs-CZ" dirty="0" err="1" smtClean="0"/>
              <a:t>AagFxnM</a:t>
            </a:r>
            <a:r>
              <a:rPr lang="cs-CZ" dirty="0" smtClean="0"/>
              <a:t>&amp;</a:t>
            </a:r>
            <a:r>
              <a:rPr lang="cs-CZ" dirty="0" err="1" smtClean="0"/>
              <a:t>imgurl</a:t>
            </a:r>
            <a:r>
              <a:rPr lang="cs-CZ" dirty="0" smtClean="0"/>
              <a:t>=http://www.free-desktop-</a:t>
            </a:r>
            <a:r>
              <a:rPr lang="cs-CZ" dirty="0" err="1" smtClean="0"/>
              <a:t>backgrounds.net</a:t>
            </a:r>
            <a:r>
              <a:rPr lang="cs-CZ" dirty="0" smtClean="0"/>
              <a:t>/free-desktop-</a:t>
            </a:r>
            <a:r>
              <a:rPr lang="cs-CZ" dirty="0" err="1" smtClean="0"/>
              <a:t>wallpapers</a:t>
            </a:r>
            <a:r>
              <a:rPr lang="cs-CZ" dirty="0" smtClean="0"/>
              <a:t>-</a:t>
            </a:r>
            <a:r>
              <a:rPr lang="cs-CZ" dirty="0" err="1" smtClean="0"/>
              <a:t>backgrounds</a:t>
            </a:r>
            <a:r>
              <a:rPr lang="cs-CZ" dirty="0" smtClean="0"/>
              <a:t>/free-</a:t>
            </a:r>
            <a:r>
              <a:rPr lang="cs-CZ" dirty="0" err="1" smtClean="0"/>
              <a:t>hd</a:t>
            </a:r>
            <a:r>
              <a:rPr lang="cs-CZ" dirty="0" smtClean="0"/>
              <a:t>-desktop-</a:t>
            </a:r>
            <a:r>
              <a:rPr lang="cs-CZ" dirty="0" err="1" smtClean="0"/>
              <a:t>wallpapers</a:t>
            </a:r>
            <a:r>
              <a:rPr lang="cs-CZ" dirty="0" smtClean="0"/>
              <a:t>-</a:t>
            </a:r>
            <a:r>
              <a:rPr lang="cs-CZ" dirty="0" err="1" smtClean="0"/>
              <a:t>backgrounds</a:t>
            </a:r>
            <a:r>
              <a:rPr lang="cs-CZ" dirty="0" smtClean="0"/>
              <a:t>/728693687.jpg&amp;w=1600&amp;h=1200&amp;</a:t>
            </a:r>
            <a:r>
              <a:rPr lang="cs-CZ" dirty="0" err="1" smtClean="0"/>
              <a:t>ei</a:t>
            </a:r>
            <a:r>
              <a:rPr lang="cs-CZ" dirty="0" smtClean="0"/>
              <a:t>=uZX8TqT-F_CN4gTX1tT2Cg&amp;zoom=1&amp;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rc</a:t>
            </a:r>
            <a:r>
              <a:rPr lang="cs-CZ" dirty="0" smtClean="0"/>
              <a:t>&amp;dur=599&amp;</a:t>
            </a:r>
            <a:r>
              <a:rPr lang="cs-CZ" dirty="0" err="1" smtClean="0"/>
              <a:t>sig</a:t>
            </a:r>
            <a:r>
              <a:rPr lang="cs-CZ" dirty="0" smtClean="0"/>
              <a:t>=100004819031487796655&amp;</a:t>
            </a:r>
            <a:r>
              <a:rPr lang="cs-CZ" dirty="0" err="1" smtClean="0"/>
              <a:t>page</a:t>
            </a:r>
            <a:r>
              <a:rPr lang="cs-CZ" dirty="0" smtClean="0"/>
              <a:t>=6&amp;</a:t>
            </a:r>
            <a:r>
              <a:rPr lang="cs-CZ" dirty="0" err="1" smtClean="0"/>
              <a:t>tbnh</a:t>
            </a:r>
            <a:r>
              <a:rPr lang="cs-CZ" dirty="0" smtClean="0"/>
              <a:t>=110&amp;</a:t>
            </a:r>
            <a:r>
              <a:rPr lang="cs-CZ" dirty="0" err="1" smtClean="0"/>
              <a:t>tbnw</a:t>
            </a:r>
            <a:r>
              <a:rPr lang="cs-CZ" dirty="0" smtClean="0"/>
              <a:t>=147&amp;start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476672"/>
            <a:ext cx="12426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Obrázky 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173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Martin Králík</cp:lastModifiedBy>
  <cp:revision>26</cp:revision>
  <dcterms:created xsi:type="dcterms:W3CDTF">2011-06-26T14:05:58Z</dcterms:created>
  <dcterms:modified xsi:type="dcterms:W3CDTF">2012-03-02T07:42:40Z</dcterms:modified>
</cp:coreProperties>
</file>