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74" r:id="rId2"/>
    <p:sldId id="275" r:id="rId3"/>
    <p:sldId id="272" r:id="rId4"/>
    <p:sldId id="263" r:id="rId5"/>
    <p:sldId id="279" r:id="rId6"/>
    <p:sldId id="280" r:id="rId7"/>
    <p:sldId id="281" r:id="rId8"/>
    <p:sldId id="27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48FBD53-453B-4F1F-9C44-74D266B9979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1B47758-0DFB-4FE5-81D7-E9322784C5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DAE27F-B05F-4A37-BDBD-678DFD37A3B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96D413E-3950-4F63-8D32-645FE83202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D7250-1F00-4261-8565-528054EC482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95DDA-9882-4CC0-9FFF-DE148BF24E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463A6B5-3EAB-42CB-86E7-25D901BDC92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D0EF04-F6F7-4431-814E-E0196512F8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46321-4A77-49A0-A2DA-09537A967737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D5FE0-377A-4D50-B8E8-9F479450D5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5AAE46F-2C8B-4F56-BFFF-C95BF70EFB5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8C30C34-8FE2-40A9-8752-79F728D8F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474FB-E31D-4ABE-9EF4-1BFC61255316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529D58-2F54-4CF6-BF4C-C424CC88F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6053066-C0B1-4F07-8E81-DC1B90A4378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E5C787-4439-4150-B1B8-74A1889F3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2559154-DECE-4744-BF8B-36827C67745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F8C439E-CB74-4BE9-A3B6-BFCEF8D326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8BF484-AC25-43FE-9699-F037D925AA0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A0C8D5-0082-4D87-BB98-ED313920AB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98C13-5F8C-4B8A-8286-2F3D6C681DC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58982-6A18-456B-97BA-25EECCEDC8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48699-5380-42E6-B654-00E9ABF6E5E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5FEE7-221F-4474-9306-FF715FA29F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B08CEC8-3B2D-451A-ADE4-7AC287EFD37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7CAF429-48B8-4AE8-AB0C-57012049D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Zlomky - Porovnávání podle velikosti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VY_32_INOVACE_063_Zlomky-porovnávání podle velikosti</a:t>
            </a:r>
            <a:endParaRPr lang="cs-CZ">
              <a:solidFill>
                <a:schemeClr val="tx2"/>
              </a:solidFill>
              <a:latin typeface="Gill Sans MT" pitchFamily="34" charset="-18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2.10.2011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Matematika –  7.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Zlomky – porovnávání podle velikosti.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 Žák se seznámí s postupem porovnání velikosti dvou zlomků.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Žák dokáže posoudit zlomky podle velikosti a rozhodnout, který má větší velikost.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Zlomky – porovnávání podle velikosti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Zlomky – porovnávání podle velikosti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 cstate="print"/>
            <a:stretch>
              <a:fillRect t="-1017"/>
            </a:stretch>
          </a:blipFill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31913" y="3141663"/>
            <a:ext cx="360362" cy="7191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2275" y="3141663"/>
            <a:ext cx="358775" cy="7191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51050" y="3141663"/>
            <a:ext cx="360363" cy="7191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11413" y="3141663"/>
            <a:ext cx="360362" cy="7191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771775" y="3141663"/>
            <a:ext cx="360363" cy="7191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72000" y="3141663"/>
            <a:ext cx="360363" cy="7191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32363" y="3141663"/>
            <a:ext cx="431800" cy="7191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64163" y="3141663"/>
            <a:ext cx="360362" cy="7191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24525" y="3141663"/>
            <a:ext cx="360363" cy="7191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84888" y="3141663"/>
            <a:ext cx="358775" cy="7191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Zlomky – porovnávání podle velikosti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085850"/>
            <a:ext cx="7498080" cy="4800600"/>
          </a:xfrm>
          <a:blipFill rotWithShape="1">
            <a:blip r:embed="rId3" cstate="print"/>
            <a:stretch>
              <a:fillRect t="-1017"/>
            </a:stretch>
          </a:blipFill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55875" y="3141663"/>
            <a:ext cx="287338" cy="10795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43213" y="3141663"/>
            <a:ext cx="288925" cy="10795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2138" y="3141663"/>
            <a:ext cx="287337" cy="10795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19475" y="3141663"/>
            <a:ext cx="288925" cy="10795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08400" y="3141663"/>
            <a:ext cx="287338" cy="10795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95738" y="3141663"/>
            <a:ext cx="288925" cy="10795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4663" y="3141663"/>
            <a:ext cx="287337" cy="10795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1863" y="3141663"/>
            <a:ext cx="647700" cy="10795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59563" y="3141663"/>
            <a:ext cx="649287" cy="10795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308850" y="3141663"/>
            <a:ext cx="647700" cy="10795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885113" y="3141663"/>
            <a:ext cx="647700" cy="10795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72000" y="3141663"/>
            <a:ext cx="287338" cy="10795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Zlomky – porovnávání podle velikosti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Pokud porovnávané zlomky mají různé jmenovatele i čitatele, tak je před porovnáním převedeme na společného jmenovatele a větší je ten, který má většího nového čitatele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4663" y="2997200"/>
            <a:ext cx="7524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4663" y="4941888"/>
            <a:ext cx="8667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0" y="1943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0" y="2676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8441" name="Rectangle 9"/>
          <p:cNvSpPr>
            <a:spLocks noChangeArrowheads="1"/>
          </p:cNvSpPr>
          <p:nvPr/>
        </p:nvSpPr>
        <p:spPr bwMode="auto">
          <a:xfrm>
            <a:off x="0" y="3419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8442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2500" y="3860800"/>
            <a:ext cx="97155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363" y="3860800"/>
            <a:ext cx="97155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sp>
        <p:nvSpPr>
          <p:cNvPr id="18445" name="Rectangle 4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8446" name="Rectangle 5"/>
          <p:cNvSpPr>
            <a:spLocks noChangeArrowheads="1"/>
          </p:cNvSpPr>
          <p:nvPr/>
        </p:nvSpPr>
        <p:spPr bwMode="auto">
          <a:xfrm>
            <a:off x="0" y="1943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19458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6375" y="1557338"/>
            <a:ext cx="7524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6375" y="2565400"/>
            <a:ext cx="7524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350" y="3573463"/>
            <a:ext cx="108585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350" y="4652963"/>
            <a:ext cx="92392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9464" name="Rectangle 7"/>
          <p:cNvSpPr>
            <a:spLocks noChangeArrowheads="1"/>
          </p:cNvSpPr>
          <p:nvPr/>
        </p:nvSpPr>
        <p:spPr bwMode="auto">
          <a:xfrm>
            <a:off x="0" y="1943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0" y="2686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9466" name="Rectangle 9"/>
          <p:cNvSpPr>
            <a:spLocks noChangeArrowheads="1"/>
          </p:cNvSpPr>
          <p:nvPr/>
        </p:nvSpPr>
        <p:spPr bwMode="auto">
          <a:xfrm>
            <a:off x="0" y="3429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Řešení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0482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1557338"/>
            <a:ext cx="8667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2492375"/>
            <a:ext cx="8667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3429000"/>
            <a:ext cx="12096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4365625"/>
            <a:ext cx="103822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sp>
        <p:nvSpPr>
          <p:cNvPr id="20487" name="Rectangle 6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488" name="Rectangle 7"/>
          <p:cNvSpPr>
            <a:spLocks noChangeArrowheads="1"/>
          </p:cNvSpPr>
          <p:nvPr/>
        </p:nvSpPr>
        <p:spPr bwMode="auto">
          <a:xfrm>
            <a:off x="0" y="1943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489" name="Rectangle 8"/>
          <p:cNvSpPr>
            <a:spLocks noChangeArrowheads="1"/>
          </p:cNvSpPr>
          <p:nvPr/>
        </p:nvSpPr>
        <p:spPr bwMode="auto">
          <a:xfrm>
            <a:off x="0" y="2686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490" name="Rectangle 9"/>
          <p:cNvSpPr>
            <a:spLocks noChangeArrowheads="1"/>
          </p:cNvSpPr>
          <p:nvPr/>
        </p:nvSpPr>
        <p:spPr bwMode="auto">
          <a:xfrm>
            <a:off x="0" y="3429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1187450" y="1890713"/>
            <a:ext cx="7754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 pitchFamily="34" charset="-18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669</TotalTime>
  <Words>118</Words>
  <Application>Microsoft Office PowerPoint</Application>
  <PresentationFormat>On-screen Show (4:3)</PresentationFormat>
  <Paragraphs>30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8</vt:i4>
      </vt:variant>
    </vt:vector>
  </HeadingPairs>
  <TitlesOfParts>
    <vt:vector size="25" baseType="lpstr">
      <vt:lpstr>Arial</vt:lpstr>
      <vt:lpstr>Gill Sans MT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Zlomky - Porovnávání podle velikosti</vt:lpstr>
      <vt:lpstr>Snímek 2</vt:lpstr>
      <vt:lpstr>Zlomky – porovnávání podle velikosti</vt:lpstr>
      <vt:lpstr>Zlomky – porovnávání podle velikosti</vt:lpstr>
      <vt:lpstr>Zlomky – porovnávání podle velikosti</vt:lpstr>
      <vt:lpstr>Procvičování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102</cp:revision>
  <dcterms:created xsi:type="dcterms:W3CDTF">2011-03-24T11:59:00Z</dcterms:created>
  <dcterms:modified xsi:type="dcterms:W3CDTF">2012-03-05T19:59:18Z</dcterms:modified>
</cp:coreProperties>
</file>