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6B01D-D880-4FD6-BD0E-1611C08E5952}" type="datetimeFigureOut">
              <a:rPr lang="cs-CZ" smtClean="0"/>
              <a:pPr/>
              <a:t>30.10.2011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F672E-B08C-4F92-B09A-72ACED83A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Vy_32_Inovace_27_Halloween </a:t>
            </a:r>
            <a:r>
              <a:rPr lang="cs-CZ" sz="3600" smtClean="0">
                <a:latin typeface="Verdana" pitchFamily="34" charset="0"/>
              </a:rPr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>
                <a:latin typeface="Verdana" pitchFamily="34" charset="0"/>
              </a:rPr>
              <a:t>Základní škola Jindřicha </a:t>
            </a:r>
            <a:r>
              <a:rPr lang="cs-CZ" sz="2600" dirty="0" err="1" smtClean="0">
                <a:latin typeface="Verdana" pitchFamily="34" charset="0"/>
              </a:rPr>
              <a:t>Pravečka</a:t>
            </a:r>
            <a:r>
              <a:rPr lang="cs-CZ" sz="2600" dirty="0" smtClean="0">
                <a:latin typeface="Verdana" pitchFamily="34" charset="0"/>
              </a:rPr>
              <a:t> </a:t>
            </a:r>
            <a:r>
              <a:rPr lang="cs-CZ" sz="2600" dirty="0" err="1" smtClean="0">
                <a:latin typeface="Verdana" pitchFamily="34" charset="0"/>
              </a:rPr>
              <a:t>Výprachtice</a:t>
            </a:r>
            <a:r>
              <a:rPr lang="cs-CZ" sz="2600" dirty="0" smtClean="0">
                <a:latin typeface="Verdana" pitchFamily="34" charset="0"/>
              </a:rPr>
              <a:t> 390</a:t>
            </a:r>
          </a:p>
          <a:p>
            <a:r>
              <a:rPr lang="cs-CZ" sz="2600" dirty="0" err="1" smtClean="0">
                <a:latin typeface="Verdana" pitchFamily="34" charset="0"/>
              </a:rPr>
              <a:t>Reg.č</a:t>
            </a:r>
            <a:r>
              <a:rPr lang="cs-CZ" sz="2600" dirty="0" smtClean="0">
                <a:latin typeface="Verdana" pitchFamily="34" charset="0"/>
              </a:rPr>
              <a:t>. CZ.1.07/1.4.00/21.1674</a:t>
            </a:r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57224" y="5786454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6215074" y="5357826"/>
            <a:ext cx="1857388" cy="10715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Halloween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err="1" smtClean="0"/>
              <a:t>Halloween</a:t>
            </a:r>
            <a:r>
              <a:rPr lang="cs-CZ" sz="4000" dirty="0" smtClean="0"/>
              <a:t> je předvečer všech svatých. 31. října se děti oblékají do kostýmů a pořádají večírky.</a:t>
            </a:r>
            <a:endParaRPr lang="cs-CZ" sz="40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107154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4071942"/>
            <a:ext cx="2595559" cy="25955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Šipka doprava 8">
            <a:hlinkClick r:id="rId4" action="ppaction://hlinksldjump"/>
          </p:cNvPr>
          <p:cNvSpPr/>
          <p:nvPr/>
        </p:nvSpPr>
        <p:spPr>
          <a:xfrm>
            <a:off x="8001024" y="3857628"/>
            <a:ext cx="928694" cy="7143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Halloween- </a:t>
            </a:r>
            <a:r>
              <a:rPr lang="cs-CZ" sz="3200" dirty="0" err="1" smtClean="0"/>
              <a:t>Who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who</a:t>
            </a:r>
            <a:r>
              <a:rPr lang="cs-CZ" sz="3200" dirty="0" smtClean="0"/>
              <a:t>? Klikni na slovíčko.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GHOST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WITCH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MAGICAN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4500570"/>
            <a:ext cx="2124870" cy="2124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1142984"/>
            <a:ext cx="2190754" cy="2190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6929454" y="6000768"/>
            <a:ext cx="1000132" cy="642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3501008"/>
            <a:ext cx="142875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13 -0.02569 C -0.0099 -0.0324 0.03333 -0.03912 0.06354 -0.00046 C 0.09357 0.03843 0.10156 0.14746 0.12673 0.20695 C 0.15243 0.26644 0.20173 0.33102 0.21666 0.35579 " pathEditMode="relative" rAng="0" ptsTypes="aa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00" y="1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717 -0.05046 0.14341 -0.10092 0.19236 -0.1493 C 0.24132 -0.19768 0.2566 -0.26944 0.29393 -0.29074 C 0.33125 -0.31203 0.39618 -0.27893 0.41667 -0.27662 " pathEditMode="relative" ptsTypes="aaa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389 -0.01111 0.12795 -0.02222 0.15903 -0.05856 C 0.19011 -0.09491 0.15781 -0.18796 0.18629 -0.21829 C 0.21476 -0.24861 0.30625 -0.2368 0.33021 -0.24051 " pathEditMode="relative" ptsTypes="aaa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Translate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! Spoj české slovo </a:t>
            </a:r>
            <a:r>
              <a:rPr lang="cs-CZ" sz="3600" smtClean="0"/>
              <a:t>s anglickým.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DUCH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ČARODĚJNICE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KOUZELNÍK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UDĚLEJME SI VEČÍREK.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MAGICAN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WITCH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LET´S HAVE A PARTY.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GHOST</a:t>
            </a:r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715140" y="5072074"/>
            <a:ext cx="1714512" cy="10001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DUCH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ČARODĚJNICE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KOUZELNÍK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UDĚLEJME SI VEČÍREK.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MAGICAN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WITCH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LET´S HAVE A PARTY.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GHOST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643042" y="1928802"/>
            <a:ext cx="1785950" cy="1588"/>
          </a:xfrm>
          <a:prstGeom prst="line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H="1">
            <a:off x="2607455" y="2750339"/>
            <a:ext cx="2857520" cy="1214446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643174" y="2857496"/>
            <a:ext cx="2000264" cy="71438"/>
          </a:xfrm>
          <a:prstGeom prst="straightConnector1">
            <a:avLst/>
          </a:prstGeom>
          <a:ln w="381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285984" y="1928802"/>
            <a:ext cx="2357454" cy="2000264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 flipH="1" flipV="1">
            <a:off x="3714744" y="4071942"/>
            <a:ext cx="928694" cy="78581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Šipka doprava 17">
            <a:hlinkClick r:id="rId2" action="ppaction://hlinksldjump"/>
          </p:cNvPr>
          <p:cNvSpPr/>
          <p:nvPr/>
        </p:nvSpPr>
        <p:spPr>
          <a:xfrm>
            <a:off x="6357950" y="5572140"/>
            <a:ext cx="1428760" cy="8572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END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1881188"/>
            <a:ext cx="4714908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304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r>
              <a:rPr lang="cs-CZ" dirty="0" smtClean="0"/>
              <a:t>Tento učební materiál je určen </a:t>
            </a:r>
            <a:r>
              <a:rPr lang="cs-CZ" dirty="0" err="1" smtClean="0"/>
              <a:t>rpo</a:t>
            </a:r>
            <a:r>
              <a:rPr lang="cs-CZ" dirty="0" smtClean="0"/>
              <a:t> žáky 3. třídy. Žáci se seznámí s pojmem Halloween a se slovní zásobou s tímto spojenou. Obrázky jsou použity </a:t>
            </a:r>
            <a:r>
              <a:rPr lang="cs-CZ" smtClean="0"/>
              <a:t>z klipartu.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89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Vy_32_Inovace_27_Halloween  </vt:lpstr>
      <vt:lpstr>Halloween</vt:lpstr>
      <vt:lpstr>Halloween- Who is who? Klikni na slovíčko.</vt:lpstr>
      <vt:lpstr>Translate it! Spoj české slovo s anglickým.</vt:lpstr>
      <vt:lpstr>Control</vt:lpstr>
      <vt:lpstr>END</vt:lpstr>
      <vt:lpstr>Anotace Tento učební materiál je určen rpo žáky 3. třídy. Žáci se seznámí s pojmem Halloween a se slovní zásobou s tímto spojenou. Obrázky jsou použity z klipartu.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Vy_32_Inovace_C27_Výprachtice_Anglický_jazyk</dc:title>
  <dc:creator>Jarda</dc:creator>
  <cp:lastModifiedBy>Výprachtice</cp:lastModifiedBy>
  <cp:revision>12</cp:revision>
  <dcterms:created xsi:type="dcterms:W3CDTF">2011-10-28T08:55:15Z</dcterms:created>
  <dcterms:modified xsi:type="dcterms:W3CDTF">2011-10-30T09:47:59Z</dcterms:modified>
</cp:coreProperties>
</file>