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59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F47D4-9529-4F25-9073-E275D0E23BCE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E7067-7C35-4FB5-8E71-CAC278ACC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dirty="0" smtClean="0">
                <a:latin typeface="Verdana" pitchFamily="34" charset="0"/>
              </a:rPr>
              <a:t>Vy_32_Inovace_28_Head 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Verdana" pitchFamily="34" charset="0"/>
              </a:rPr>
              <a:t>Základní škola Jindřicha </a:t>
            </a:r>
            <a:r>
              <a:rPr lang="cs-CZ" sz="2400" dirty="0" err="1" smtClean="0">
                <a:latin typeface="Verdana" pitchFamily="34" charset="0"/>
              </a:rPr>
              <a:t>Pravečka</a:t>
            </a:r>
            <a:r>
              <a:rPr lang="cs-CZ" sz="2400" dirty="0" smtClean="0">
                <a:latin typeface="Verdana" pitchFamily="34" charset="0"/>
              </a:rPr>
              <a:t> </a:t>
            </a:r>
            <a:r>
              <a:rPr lang="cs-CZ" sz="2400" dirty="0" err="1" smtClean="0">
                <a:latin typeface="Verdana" pitchFamily="34" charset="0"/>
              </a:rPr>
              <a:t>Výprachtice</a:t>
            </a:r>
            <a:r>
              <a:rPr lang="cs-CZ" sz="2400" dirty="0" smtClean="0">
                <a:latin typeface="Verdana" pitchFamily="34" charset="0"/>
              </a:rPr>
              <a:t> 390</a:t>
            </a:r>
          </a:p>
          <a:p>
            <a:r>
              <a:rPr lang="cs-CZ" sz="2400" dirty="0" err="1" smtClean="0">
                <a:latin typeface="Verdana" pitchFamily="34" charset="0"/>
              </a:rPr>
              <a:t>Reg.č</a:t>
            </a:r>
            <a:r>
              <a:rPr lang="cs-CZ" sz="2400" dirty="0" smtClean="0">
                <a:latin typeface="Verdana" pitchFamily="34" charset="0"/>
              </a:rPr>
              <a:t>. CZ.1.07/1.4.00/21.1674</a:t>
            </a:r>
            <a:endParaRPr lang="cs-CZ" sz="2400" dirty="0"/>
          </a:p>
        </p:txBody>
      </p:sp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85786" y="5286388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Autor:  Mgr. Jana </a:t>
            </a:r>
            <a:r>
              <a:rPr lang="cs-CZ" dirty="0" err="1" smtClean="0"/>
              <a:t>Kacálková</a:t>
            </a:r>
            <a:endParaRPr lang="cs-CZ" dirty="0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6572264" y="5429264"/>
            <a:ext cx="1643074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HEAD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5643570" y="2714620"/>
            <a:ext cx="328614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10800000">
            <a:off x="0" y="2714620"/>
            <a:ext cx="285748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857752" y="3643314"/>
            <a:ext cx="364333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10800000">
            <a:off x="428596" y="4214818"/>
            <a:ext cx="435771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6156176" y="2276872"/>
            <a:ext cx="221457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Šipka doprava 17">
            <a:hlinkClick r:id="rId2" action="ppaction://hlinksldjump"/>
          </p:cNvPr>
          <p:cNvSpPr/>
          <p:nvPr/>
        </p:nvSpPr>
        <p:spPr>
          <a:xfrm>
            <a:off x="6715140" y="5429264"/>
            <a:ext cx="1643074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DavidP\Local Settings\Temporary Internet Files\Content.IE5\RYXCU8YW\MP9004004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1280" y="1916832"/>
            <a:ext cx="4219858" cy="2812140"/>
          </a:xfrm>
          <a:prstGeom prst="rect">
            <a:avLst/>
          </a:prstGeom>
          <a:noFill/>
        </p:spPr>
      </p:pic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Popiš</a:t>
            </a:r>
            <a:endParaRPr lang="cs-CZ" dirty="0"/>
          </a:p>
        </p:txBody>
      </p:sp>
      <p:cxnSp>
        <p:nvCxnSpPr>
          <p:cNvPr id="14" name="Přímá spojovací šipka 13"/>
          <p:cNvCxnSpPr/>
          <p:nvPr/>
        </p:nvCxnSpPr>
        <p:spPr>
          <a:xfrm flipH="1">
            <a:off x="6156176" y="2276872"/>
            <a:ext cx="72008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H="1">
            <a:off x="5580112" y="2708920"/>
            <a:ext cx="129614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 flipV="1">
            <a:off x="5148064" y="3356992"/>
            <a:ext cx="1656184" cy="2880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2627784" y="2708920"/>
            <a:ext cx="57606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627784" y="4005064"/>
            <a:ext cx="2232248" cy="2160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CONTROL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6357950" y="2143116"/>
            <a:ext cx="221457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715140" y="1714488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    </a:t>
            </a: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HAIR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5715008" y="2857496"/>
            <a:ext cx="292895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5072066" y="3714752"/>
            <a:ext cx="35719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10800000">
            <a:off x="500034" y="4286256"/>
            <a:ext cx="4357718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10800000">
            <a:off x="214282" y="2786058"/>
            <a:ext cx="2643206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7000892" y="2357430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EYE</a:t>
            </a:r>
            <a:endParaRPr lang="cs-CZ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72330" y="307181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NOSE</a:t>
            </a:r>
            <a:endParaRPr lang="cs-CZ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57158" y="3643314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MOUTH</a:t>
            </a:r>
            <a:endParaRPr lang="cs-CZ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85720" y="2214554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EAR</a:t>
            </a:r>
            <a:endParaRPr lang="cs-CZ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2" name="Šipka doprava 21"/>
          <p:cNvSpPr/>
          <p:nvPr/>
        </p:nvSpPr>
        <p:spPr>
          <a:xfrm>
            <a:off x="7072330" y="5357826"/>
            <a:ext cx="1500198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24" name="Zástupný symbol pro obsah 2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 descr="C:\Documents and Settings\DavidP\Local Settings\Temporary Internet Files\Content.IE5\RYXCU8YW\MP90040049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2132856"/>
            <a:ext cx="3901440" cy="2599944"/>
          </a:xfrm>
          <a:prstGeom prst="rect">
            <a:avLst/>
          </a:prstGeom>
          <a:noFill/>
        </p:spPr>
      </p:pic>
      <p:cxnSp>
        <p:nvCxnSpPr>
          <p:cNvPr id="26" name="Přímá spojovací šipka 25"/>
          <p:cNvCxnSpPr/>
          <p:nvPr/>
        </p:nvCxnSpPr>
        <p:spPr>
          <a:xfrm flipV="1">
            <a:off x="2339752" y="2708920"/>
            <a:ext cx="720080" cy="720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flipV="1">
            <a:off x="2555776" y="4005064"/>
            <a:ext cx="2016224" cy="2880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flipH="1">
            <a:off x="5940152" y="2132856"/>
            <a:ext cx="504056" cy="2880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flipH="1">
            <a:off x="5364088" y="2852936"/>
            <a:ext cx="108012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flipH="1" flipV="1">
            <a:off x="4860032" y="3501008"/>
            <a:ext cx="1584176" cy="2160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Napiš na řádek.</a:t>
            </a:r>
            <a:r>
              <a:rPr lang="cs-CZ" sz="1800" dirty="0" smtClean="0"/>
              <a:t> Pro správnou kontrolu klikni na obrázek.</a:t>
            </a:r>
            <a:endParaRPr lang="cs-CZ" dirty="0"/>
          </a:p>
        </p:txBody>
      </p:sp>
      <p:pic>
        <p:nvPicPr>
          <p:cNvPr id="1026" name="Picture 2" descr="C:\Documents and Settings\ML450\Local Settings\Temporary Internet Files\Content.IE5\CT2LSU0P\MP900406700[1]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56792"/>
            <a:ext cx="4788108" cy="31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1691680" y="5229200"/>
            <a:ext cx="55446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55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cs-CZ" sz="6600" dirty="0" err="1" smtClean="0"/>
              <a:t>Eye</a:t>
            </a:r>
            <a:r>
              <a:rPr lang="cs-CZ" sz="6600" dirty="0" smtClean="0"/>
              <a:t> </a:t>
            </a:r>
            <a:endParaRPr lang="cs-CZ" sz="66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516216" y="5229200"/>
            <a:ext cx="1512168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56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? Napiš na řádek. Pro správnou kontrolu klikni na obrázek.</a:t>
            </a:r>
          </a:p>
        </p:txBody>
      </p:sp>
      <p:pic>
        <p:nvPicPr>
          <p:cNvPr id="2050" name="Picture 2" descr="C:\Documents and Settings\ML450\Local Settings\Temporary Internet Files\Content.IE5\0LQ5W21S\MC900436391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16832"/>
            <a:ext cx="4752528" cy="323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1979712" y="5661248"/>
            <a:ext cx="48965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56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98578"/>
          </a:xfrm>
        </p:spPr>
        <p:txBody>
          <a:bodyPr>
            <a:normAutofit/>
          </a:bodyPr>
          <a:lstStyle/>
          <a:p>
            <a:r>
              <a:rPr lang="cs-CZ" sz="8000" dirty="0" err="1" smtClean="0"/>
              <a:t>mouth</a:t>
            </a:r>
            <a:endParaRPr lang="cs-CZ" sz="80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228184" y="5157192"/>
            <a:ext cx="1800200" cy="1224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32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END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187" y="2315369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4482"/>
          </a:xfrm>
        </p:spPr>
        <p:txBody>
          <a:bodyPr/>
          <a:lstStyle/>
          <a:p>
            <a:r>
              <a:rPr lang="cs-CZ" dirty="0" smtClean="0"/>
              <a:t>Anotace</a:t>
            </a:r>
            <a:br>
              <a:rPr lang="cs-CZ" dirty="0" smtClean="0"/>
            </a:br>
            <a:r>
              <a:rPr lang="cs-CZ" dirty="0" smtClean="0"/>
              <a:t>Tento učební materiál je určen pro žáky 3. třídy. Žáci si zopakují části hlavy</a:t>
            </a:r>
            <a:r>
              <a:rPr lang="cs-CZ" dirty="0"/>
              <a:t>. Obrázky jsou použity z klipartu.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59</Words>
  <Application>Microsoft Office PowerPoint</Application>
  <PresentationFormat>Předvádění na obrazovce (4:3)</PresentationFormat>
  <Paragraphs>18</Paragraphs>
  <Slides>9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Vy_32_Inovace_28_Head  </vt:lpstr>
      <vt:lpstr>HEAD</vt:lpstr>
      <vt:lpstr>CONTROL</vt:lpstr>
      <vt:lpstr>What is it? Napiš na řádek. Pro správnou kontrolu klikni na obrázek.</vt:lpstr>
      <vt:lpstr>Eye </vt:lpstr>
      <vt:lpstr>What is it? Napiš na řádek. Pro správnou kontrolu klikni na obrázek.</vt:lpstr>
      <vt:lpstr>mouth</vt:lpstr>
      <vt:lpstr>END</vt:lpstr>
      <vt:lpstr>Anotace Tento učební materiál je určen pro žáky 3. třídy. Žáci si zopakují části hlavy. Obrázky jsou použity z klipartu.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Vy_32_Inovace_C27_Výprachtice_Anglický_jazyk</dc:title>
  <dc:creator>Jarda</dc:creator>
  <cp:lastModifiedBy>pcbazar</cp:lastModifiedBy>
  <cp:revision>12</cp:revision>
  <dcterms:created xsi:type="dcterms:W3CDTF">2011-10-28T11:47:43Z</dcterms:created>
  <dcterms:modified xsi:type="dcterms:W3CDTF">2012-06-29T13:33:20Z</dcterms:modified>
</cp:coreProperties>
</file>