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71D1306-B334-467F-985A-7400C27F82FE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8C50807-935C-4F3E-AEEA-CDCF4AB16C3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986" y="1196752"/>
            <a:ext cx="6608470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63" y="107620"/>
            <a:ext cx="8862590" cy="6495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75856" y="262034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3" y="2663008"/>
            <a:ext cx="3039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Mgr. Jarmila Holečková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03687" y="3032340"/>
            <a:ext cx="37882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VY_32_INOVACE_1A_08</a:t>
            </a:r>
            <a:endParaRPr lang="cs-CZ" b="1" dirty="0">
              <a:latin typeface="Bookman Old Style" pitchFamily="18" charset="0"/>
            </a:endParaRPr>
          </a:p>
          <a:p>
            <a:r>
              <a:rPr lang="cs-CZ" b="1" dirty="0" smtClean="0">
                <a:latin typeface="Bookman Old Style" pitchFamily="18" charset="0"/>
              </a:rPr>
              <a:t>VYJMENOVANA_SLOVA_PO_M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404800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Bookman Old Style" pitchFamily="18" charset="0"/>
              </a:rPr>
              <a:t>3.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03687" y="3678671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Bookman Old Style" pitchFamily="18" charset="0"/>
              </a:rPr>
              <a:t>ČESKÝ JAZYK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268662" y="42081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68662" y="4579387"/>
            <a:ext cx="1630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Bookman Old Style" pitchFamily="18" charset="0"/>
              </a:rPr>
              <a:t>ŘÍJEN 2011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327343" y="5110493"/>
            <a:ext cx="3874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Bookman Old Style" pitchFamily="18" charset="0"/>
              </a:rPr>
              <a:t>Význam slov, rozdíly psaní i</a:t>
            </a:r>
            <a:r>
              <a:rPr lang="cs-CZ" b="1" dirty="0" smtClean="0">
                <a:latin typeface="Bookman Old Style" pitchFamily="18" charset="0"/>
              </a:rPr>
              <a:t>, y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90431" y="5569277"/>
            <a:ext cx="43300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Bookman Old Style" pitchFamily="18" charset="0"/>
              </a:rPr>
              <a:t>Výklad rozdílů v psaní podobných </a:t>
            </a:r>
          </a:p>
          <a:p>
            <a:r>
              <a:rPr lang="cs-CZ" b="1" dirty="0">
                <a:latin typeface="Bookman Old Style" pitchFamily="18" charset="0"/>
              </a:rPr>
              <a:t>slov odlišného významu</a:t>
            </a:r>
          </a:p>
        </p:txBody>
      </p:sp>
    </p:spTree>
    <p:extLst>
      <p:ext uri="{BB962C8B-B14F-4D97-AF65-F5344CB8AC3E}">
        <p14:creationId xmlns:p14="http://schemas.microsoft.com/office/powerpoint/2010/main" val="17189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Rozdíly v psaní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Vyjmenovaná slova po 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7022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MÝVAL</a:t>
            </a:r>
            <a:r>
              <a:rPr lang="cs-CZ" dirty="0" smtClean="0"/>
              <a:t> (Medvídek mýval je roztomilý.)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MÍVAL</a:t>
            </a:r>
            <a:r>
              <a:rPr lang="cs-CZ" dirty="0" smtClean="0"/>
              <a:t> (Můj dědeček míval rychlé nohy, když byl mladý.)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Mýval </a:t>
            </a:r>
            <a:r>
              <a:rPr lang="cs-CZ" dirty="0" smtClean="0"/>
              <a:t>= druh medvěda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4645025" y="2174875"/>
            <a:ext cx="4319463" cy="3951288"/>
          </a:xfrm>
        </p:spPr>
        <p:txBody>
          <a:bodyPr/>
          <a:lstStyle/>
          <a:p>
            <a:r>
              <a:rPr lang="cs-CZ" b="1" dirty="0" smtClean="0"/>
              <a:t>Míval</a:t>
            </a:r>
            <a:r>
              <a:rPr lang="cs-CZ" dirty="0" smtClean="0"/>
              <a:t>=něco kdysi měl, vlastnil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0928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1297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978177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MY</a:t>
            </a:r>
            <a:r>
              <a:rPr lang="cs-CZ" dirty="0" smtClean="0"/>
              <a:t> ( My hrajeme kopanou.)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MI</a:t>
            </a:r>
            <a:r>
              <a:rPr lang="cs-CZ" dirty="0" smtClean="0"/>
              <a:t> ( Dej mi tu lžičku. </a:t>
            </a:r>
            <a:r>
              <a:rPr lang="cs-CZ" dirty="0"/>
              <a:t>)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Je nás mnoho.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Podej ji jen mě jediné.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6490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00661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03442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MÝT</a:t>
            </a:r>
            <a:r>
              <a:rPr lang="cs-CZ" dirty="0" smtClean="0"/>
              <a:t> (Ruce si budu mýt mýdlem.)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MÍT</a:t>
            </a:r>
            <a:r>
              <a:rPr lang="cs-CZ" dirty="0" smtClean="0"/>
              <a:t> ( Budu mít nové kolo.)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Mýt</a:t>
            </a:r>
            <a:r>
              <a:rPr lang="cs-CZ" dirty="0" smtClean="0"/>
              <a:t> = umývat něco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b="1" dirty="0" smtClean="0"/>
              <a:t>Mít</a:t>
            </a:r>
            <a:r>
              <a:rPr lang="cs-CZ" dirty="0" smtClean="0"/>
              <a:t> = něco vlastnit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2718772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42878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Mýlí se </a:t>
            </a:r>
            <a:r>
              <a:rPr lang="cs-CZ" dirty="0" smtClean="0"/>
              <a:t>( Petr se často mýlí.)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Milý</a:t>
            </a:r>
            <a:r>
              <a:rPr lang="cs-CZ" dirty="0" smtClean="0"/>
              <a:t> (Pavel je milý kamarád.)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Často se plete.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Je hodný a příjemný.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70892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00293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90633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ROZLIŠUJ!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ROZDMÝCHÁVAT</a:t>
            </a:r>
            <a:r>
              <a:rPr lang="cs-CZ" dirty="0" smtClean="0"/>
              <a:t> ( Kovář rozdmýchává oheň)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ROZMÍCHÁVAT</a:t>
            </a:r>
            <a:r>
              <a:rPr lang="cs-CZ" dirty="0" smtClean="0"/>
              <a:t> (Kuchařka rozmíchává omáčku.)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Rozdmýchat</a:t>
            </a:r>
            <a:r>
              <a:rPr lang="cs-CZ" dirty="0" smtClean="0"/>
              <a:t> = rozfoukat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b="1" dirty="0" smtClean="0"/>
              <a:t>Rozmíchat</a:t>
            </a:r>
            <a:r>
              <a:rPr lang="cs-CZ" dirty="0" smtClean="0"/>
              <a:t> = míchat něco vařečkou nebo kvedlačkou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328498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573016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04818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Použité zdroje: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Otevřená galerie Microsoft </a:t>
            </a:r>
            <a:r>
              <a:rPr lang="cs-CZ" sz="2800" dirty="0" err="1" smtClean="0"/>
              <a:t>office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6140934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108</TotalTime>
  <Words>174</Words>
  <Application>Microsoft Office PowerPoint</Application>
  <PresentationFormat>Předvádění na obrazovce (4:3)</PresentationFormat>
  <Paragraphs>38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Rozdíly v psaní slov</vt:lpstr>
      <vt:lpstr>ROZLIŠUJ!</vt:lpstr>
      <vt:lpstr>ROZLIŠUJ!</vt:lpstr>
      <vt:lpstr>ROZLIŠUJ!</vt:lpstr>
      <vt:lpstr>ROZLIŠUJ!</vt:lpstr>
      <vt:lpstr>ROZLIŠUJ!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Doma</cp:lastModifiedBy>
  <cp:revision>16</cp:revision>
  <dcterms:created xsi:type="dcterms:W3CDTF">2011-12-10T21:43:26Z</dcterms:created>
  <dcterms:modified xsi:type="dcterms:W3CDTF">2012-06-07T18:54:41Z</dcterms:modified>
</cp:coreProperties>
</file>