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D4DE9-3B38-4924-9895-6599BADA6C0E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5A6C-E110-4D81-A562-65EB80EC57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172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D4DE9-3B38-4924-9895-6599BADA6C0E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5A6C-E110-4D81-A562-65EB80EC57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004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D4DE9-3B38-4924-9895-6599BADA6C0E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5A6C-E110-4D81-A562-65EB80EC57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366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D4DE9-3B38-4924-9895-6599BADA6C0E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5A6C-E110-4D81-A562-65EB80EC57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54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D4DE9-3B38-4924-9895-6599BADA6C0E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5A6C-E110-4D81-A562-65EB80EC57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6617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D4DE9-3B38-4924-9895-6599BADA6C0E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5A6C-E110-4D81-A562-65EB80EC57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4519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D4DE9-3B38-4924-9895-6599BADA6C0E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5A6C-E110-4D81-A562-65EB80EC57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40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D4DE9-3B38-4924-9895-6599BADA6C0E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5A6C-E110-4D81-A562-65EB80EC57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6413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D4DE9-3B38-4924-9895-6599BADA6C0E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5A6C-E110-4D81-A562-65EB80EC57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931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D4DE9-3B38-4924-9895-6599BADA6C0E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5A6C-E110-4D81-A562-65EB80EC57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450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D4DE9-3B38-4924-9895-6599BADA6C0E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5A6C-E110-4D81-A562-65EB80EC57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3629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3D4DE9-3B38-4924-9895-6599BADA6C0E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0D5A6C-E110-4D81-A562-65EB80EC57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923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latin typeface="Verdana" pitchFamily="34" charset="0"/>
              </a:rPr>
              <a:t>Vy_32_Inovace_30_Čas 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Verdana" pitchFamily="34" charset="0"/>
              </a:rPr>
              <a:t>Základní škola Jindřicha </a:t>
            </a:r>
            <a:r>
              <a:rPr lang="cs-CZ" dirty="0" err="1" smtClean="0">
                <a:latin typeface="Verdana" pitchFamily="34" charset="0"/>
              </a:rPr>
              <a:t>Pravečka</a:t>
            </a:r>
            <a:r>
              <a:rPr lang="cs-CZ" dirty="0" smtClean="0">
                <a:latin typeface="Verdana" pitchFamily="34" charset="0"/>
              </a:rPr>
              <a:t> Výprachtice 390</a:t>
            </a:r>
          </a:p>
          <a:p>
            <a:r>
              <a:rPr lang="cs-CZ" dirty="0" err="1" smtClean="0">
                <a:latin typeface="Verdana" pitchFamily="34" charset="0"/>
              </a:rPr>
              <a:t>Reg.č</a:t>
            </a:r>
            <a:r>
              <a:rPr lang="cs-CZ" dirty="0" smtClean="0">
                <a:latin typeface="Verdana" pitchFamily="34" charset="0"/>
              </a:rPr>
              <a:t>. CZ.1.07/1.4.00/21.1674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Autor: Mgr. Jana </a:t>
            </a:r>
            <a:r>
              <a:rPr lang="cs-CZ" dirty="0" err="1" smtClean="0">
                <a:solidFill>
                  <a:schemeClr val="tx1"/>
                </a:solidFill>
              </a:rPr>
              <a:t>Kacálková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827536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time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it</a:t>
            </a:r>
            <a:r>
              <a:rPr lang="cs-CZ" sz="3200" dirty="0" smtClean="0"/>
              <a:t>?  </a:t>
            </a:r>
            <a:r>
              <a:rPr lang="cs-CZ" sz="2400" dirty="0" smtClean="0"/>
              <a:t>Na řádek napiš anglicky, kolik je hodin.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1" y="1600201"/>
            <a:ext cx="3236168" cy="319695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ML450\Local Settings\Temporary Internet Files\Content.IE5\PONWC0C0\MP900449056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66004"/>
            <a:ext cx="3106688" cy="2659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539552" y="5589240"/>
            <a:ext cx="338437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Documents and Settings\ML450\Local Settings\Temporary Internet Files\Content.IE5\K0YDS0LE\MP9004006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84784"/>
            <a:ext cx="3491631" cy="3491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4788024" y="5589240"/>
            <a:ext cx="3275607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4307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pic>
        <p:nvPicPr>
          <p:cNvPr id="4" name="Picture 2" descr="C:\Documents and Settings\ML450\Local Settings\Temporary Internet Files\Content.IE5\PONWC0C0\MP900449056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9552" y="1127768"/>
            <a:ext cx="4038600" cy="3594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539552" y="1600200"/>
            <a:ext cx="8147248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eleven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pic>
        <p:nvPicPr>
          <p:cNvPr id="5" name="Picture 3" descr="C:\Documents and Settings\ML450\Local Settings\Temporary Internet Files\Content.IE5\K0YDS0LE\MP9004006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484785"/>
            <a:ext cx="28803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899592" y="5661248"/>
            <a:ext cx="273630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788024" y="5157192"/>
            <a:ext cx="338437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0620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time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it</a:t>
            </a:r>
            <a:r>
              <a:rPr lang="cs-CZ" sz="3200" dirty="0" smtClean="0"/>
              <a:t>? </a:t>
            </a:r>
            <a:r>
              <a:rPr lang="cs-CZ" sz="2400" dirty="0" smtClean="0"/>
              <a:t>Na řádek napiš anglicky, kolik je hodin.</a:t>
            </a:r>
            <a:endParaRPr lang="cs-CZ" sz="2400" dirty="0"/>
          </a:p>
        </p:txBody>
      </p:sp>
      <p:pic>
        <p:nvPicPr>
          <p:cNvPr id="2050" name="Picture 2" descr="C:\Documents and Settings\ML450\Local Settings\Temporary Internet Files\Content.IE5\O3GJTQ22\MP900430829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17982" y="1124744"/>
            <a:ext cx="5564019" cy="3699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5105400" y="1600200"/>
            <a:ext cx="4038600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043608" y="5517232"/>
            <a:ext cx="316835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499992" y="5517232"/>
            <a:ext cx="295232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5023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1600200"/>
            <a:ext cx="8219256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nine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r>
              <a:rPr lang="cs-CZ" dirty="0" smtClean="0"/>
              <a:t>.              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2" descr="C:\Documents and Settings\ML450\Local Settings\Temporary Internet Files\Content.IE5\O3GJTQ22\MP900430829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35696" y="1556792"/>
            <a:ext cx="4680520" cy="3111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827584" y="5157192"/>
            <a:ext cx="309634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716016" y="5152496"/>
            <a:ext cx="302433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1584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time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it</a:t>
            </a:r>
            <a:r>
              <a:rPr lang="cs-CZ" sz="3200" dirty="0" smtClean="0"/>
              <a:t>?</a:t>
            </a:r>
            <a:r>
              <a:rPr lang="cs-CZ" sz="2400" dirty="0" smtClean="0"/>
              <a:t> Na řádek napiš anglicky, kolik je hodin.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27584" y="1772817"/>
            <a:ext cx="2952328" cy="244827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Documents and Settings\ML450\Local Settings\Temporary Internet Files\Content.IE5\F7J4DA6B\MP900410044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56792"/>
            <a:ext cx="3250704" cy="3250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ML450\Local Settings\Temporary Internet Files\Content.IE5\K0YDS0LE\MP90038676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600200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611560" y="5805264"/>
            <a:ext cx="316835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148064" y="5805264"/>
            <a:ext cx="275310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2255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pic>
        <p:nvPicPr>
          <p:cNvPr id="5" name="Picture 2" descr="C:\Documents and Settings\ML450\Local Settings\Temporary Internet Files\Content.IE5\F7J4DA6B\MP900410044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1268760"/>
            <a:ext cx="4038600" cy="40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Documents and Settings\ML450\Local Settings\Temporary Internet Files\Content.IE5\K0YDS0LE\MP900386769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62956" y="2034381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539552" y="6093296"/>
            <a:ext cx="403244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292080" y="6093296"/>
            <a:ext cx="331236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39552" y="5661248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twelve</a:t>
            </a:r>
            <a:r>
              <a:rPr lang="cs-CZ" sz="2800" dirty="0" smtClean="0"/>
              <a:t> </a:t>
            </a:r>
            <a:r>
              <a:rPr lang="cs-CZ" sz="2800" dirty="0" err="1" smtClean="0"/>
              <a:t>o´clock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5661248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ten </a:t>
            </a:r>
            <a:r>
              <a:rPr lang="cs-CZ" sz="2800" dirty="0" err="1" smtClean="0"/>
              <a:t>o´clock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70677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  <p:pic>
        <p:nvPicPr>
          <p:cNvPr id="4098" name="Picture 2" descr="C:\Documents and Settings\ML450\Local Settings\Temporary Internet Files\Content.IE5\SGPHYXAA\MP900405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412776"/>
            <a:ext cx="3078088" cy="4600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8406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62474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Anotace:</a:t>
            </a:r>
            <a:br>
              <a:rPr lang="cs-CZ" dirty="0" smtClean="0"/>
            </a:br>
            <a:r>
              <a:rPr lang="cs-CZ" dirty="0" smtClean="0"/>
              <a:t>Tato učební látka je určena pro 3. třídu. Žáci si procvičí celé hodiny pomocí vazby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It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…….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o´clock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. </a:t>
            </a:r>
            <a:r>
              <a:rPr lang="cs-CZ" dirty="0" smtClean="0"/>
              <a:t>Obrázky </a:t>
            </a:r>
            <a:r>
              <a:rPr lang="cs-CZ" smtClean="0"/>
              <a:t>jsou použity </a:t>
            </a:r>
            <a:r>
              <a:rPr lang="cs-CZ" dirty="0" smtClean="0"/>
              <a:t>z klipartu.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5213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273565</TotalTime>
  <Words>97</Words>
  <Application>Microsoft Office PowerPoint</Application>
  <PresentationFormat>Předvádění na obrazovce (4:3)</PresentationFormat>
  <Paragraphs>33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Vy_32_Inovace_30_Čas  </vt:lpstr>
      <vt:lpstr>What time is it?  Na řádek napiš anglicky, kolik je hodin.</vt:lpstr>
      <vt:lpstr>Control</vt:lpstr>
      <vt:lpstr>What time is it? Na řádek napiš anglicky, kolik je hodin.</vt:lpstr>
      <vt:lpstr>Control</vt:lpstr>
      <vt:lpstr>What time is it? Na řádek napiš anglicky, kolik je hodin.</vt:lpstr>
      <vt:lpstr>Control</vt:lpstr>
      <vt:lpstr>KONEC</vt:lpstr>
      <vt:lpstr>Anotace: Tato učební látka je určena pro 3. třídu. Žáci si procvičí celé hodiny pomocí vazby It is ……. o´clock. Obrázky jsou použity z klipartu. </vt:lpstr>
    </vt:vector>
  </TitlesOfParts>
  <Company>ZŠ Výprachtice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Vy_32_Inovace_30_Čas</dc:title>
  <dc:creator>Výprachtice</dc:creator>
  <cp:lastModifiedBy>Výprachtice</cp:lastModifiedBy>
  <cp:revision>6</cp:revision>
  <dcterms:created xsi:type="dcterms:W3CDTF">2012-06-07T06:32:26Z</dcterms:created>
  <dcterms:modified xsi:type="dcterms:W3CDTF">2012-06-07T08:49:23Z</dcterms:modified>
</cp:coreProperties>
</file>