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D4323-D286-4C74-803F-A0BDF209925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033C4-389A-4E24-85A8-CEE8931B6A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10593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D4323-D286-4C74-803F-A0BDF209925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033C4-389A-4E24-85A8-CEE8931B6A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0670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D4323-D286-4C74-803F-A0BDF209925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033C4-389A-4E24-85A8-CEE8931B6A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88105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D4323-D286-4C74-803F-A0BDF209925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033C4-389A-4E24-85A8-CEE8931B6A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744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D4323-D286-4C74-803F-A0BDF209925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033C4-389A-4E24-85A8-CEE8931B6A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5558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D4323-D286-4C74-803F-A0BDF209925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033C4-389A-4E24-85A8-CEE8931B6A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608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D4323-D286-4C74-803F-A0BDF209925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033C4-389A-4E24-85A8-CEE8931B6A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87448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D4323-D286-4C74-803F-A0BDF209925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033C4-389A-4E24-85A8-CEE8931B6A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46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D4323-D286-4C74-803F-A0BDF209925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033C4-389A-4E24-85A8-CEE8931B6A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517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D4323-D286-4C74-803F-A0BDF209925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033C4-389A-4E24-85A8-CEE8931B6A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3972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D4323-D286-4C74-803F-A0BDF209925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033C4-389A-4E24-85A8-CEE8931B6A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4196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7D4323-D286-4C74-803F-A0BDF209925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A033C4-389A-4E24-85A8-CEE8931B6A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038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Verdana" pitchFamily="34" charset="0"/>
              </a:rPr>
              <a:t>Vy_32_Inovace_31_Přídavná_jména</a:t>
            </a:r>
            <a:r>
              <a:rPr lang="cs-CZ" sz="3200" dirty="0" smtClean="0">
                <a:latin typeface="Verdana" pitchFamily="34" charset="0"/>
              </a:rPr>
              <a:t>-</a:t>
            </a:r>
            <a:r>
              <a:rPr lang="cs-CZ" sz="2400" dirty="0" smtClean="0">
                <a:latin typeface="Verdana" pitchFamily="34" charset="0"/>
              </a:rPr>
              <a:t>long, </a:t>
            </a:r>
            <a:r>
              <a:rPr lang="cs-CZ" sz="2400" dirty="0" err="1" smtClean="0">
                <a:latin typeface="Verdana" pitchFamily="34" charset="0"/>
              </a:rPr>
              <a:t>short</a:t>
            </a:r>
            <a:r>
              <a:rPr lang="cs-CZ" sz="2400" dirty="0" smtClean="0">
                <a:latin typeface="Verdana" pitchFamily="34" charset="0"/>
              </a:rPr>
              <a:t>, big, </a:t>
            </a:r>
            <a:r>
              <a:rPr lang="cs-CZ" sz="2400" dirty="0" err="1" smtClean="0">
                <a:latin typeface="Verdana" pitchFamily="34" charset="0"/>
              </a:rPr>
              <a:t>small</a:t>
            </a:r>
            <a:r>
              <a:rPr lang="cs-CZ" sz="2400" dirty="0" smtClean="0">
                <a:latin typeface="Verdana" pitchFamily="34" charset="0"/>
              </a:rPr>
              <a:t>. 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Verdana" pitchFamily="34" charset="0"/>
              </a:rPr>
              <a:t>Základní škola Jindřicha </a:t>
            </a:r>
            <a:r>
              <a:rPr lang="cs-CZ" dirty="0" err="1" smtClean="0">
                <a:latin typeface="Verdana" pitchFamily="34" charset="0"/>
              </a:rPr>
              <a:t>Pravečka</a:t>
            </a:r>
            <a:r>
              <a:rPr lang="cs-CZ" dirty="0" smtClean="0">
                <a:latin typeface="Verdana" pitchFamily="34" charset="0"/>
              </a:rPr>
              <a:t> Výprachtice 390</a:t>
            </a:r>
          </a:p>
          <a:p>
            <a:r>
              <a:rPr lang="cs-CZ" dirty="0" err="1" smtClean="0">
                <a:latin typeface="Verdana" pitchFamily="34" charset="0"/>
              </a:rPr>
              <a:t>Reg.č</a:t>
            </a:r>
            <a:r>
              <a:rPr lang="cs-CZ" dirty="0" smtClean="0">
                <a:latin typeface="Verdana" pitchFamily="34" charset="0"/>
              </a:rPr>
              <a:t>. CZ.1.07/1.4.00/21.1674</a:t>
            </a:r>
          </a:p>
          <a:p>
            <a:pPr algn="l"/>
            <a:r>
              <a:rPr lang="cs-CZ" sz="2600" dirty="0" smtClean="0">
                <a:latin typeface="Verdana" pitchFamily="34" charset="0"/>
              </a:rPr>
              <a:t>Autor: Mgr. Jana </a:t>
            </a:r>
            <a:r>
              <a:rPr lang="cs-CZ" sz="2600" dirty="0" err="1" smtClean="0">
                <a:latin typeface="Verdana" pitchFamily="34" charset="0"/>
              </a:rPr>
              <a:t>Kacálková</a:t>
            </a:r>
            <a:endParaRPr lang="cs-CZ" sz="2600" dirty="0" smtClean="0">
              <a:latin typeface="Verdana" pitchFamily="34" charset="0"/>
            </a:endParaRPr>
          </a:p>
          <a:p>
            <a:endParaRPr lang="cs-CZ" dirty="0"/>
          </a:p>
        </p:txBody>
      </p:sp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53577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Odpověz na otázku. </a:t>
            </a:r>
            <a:r>
              <a:rPr lang="cs-CZ" sz="2000" dirty="0" smtClean="0"/>
              <a:t>Např. </a:t>
            </a:r>
            <a:r>
              <a:rPr lang="cs-CZ" sz="2000" dirty="0" err="1" smtClean="0"/>
              <a:t>Yes</a:t>
            </a:r>
            <a:r>
              <a:rPr lang="cs-CZ" sz="2000" dirty="0" smtClean="0"/>
              <a:t>,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. No,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small</a:t>
            </a:r>
            <a:r>
              <a:rPr lang="cs-CZ" sz="200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it</a:t>
            </a:r>
            <a:r>
              <a:rPr lang="cs-CZ" sz="3200" dirty="0" smtClean="0"/>
              <a:t> big? 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038600" cy="5001419"/>
          </a:xfrm>
        </p:spPr>
        <p:txBody>
          <a:bodyPr/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big?</a:t>
            </a:r>
          </a:p>
          <a:p>
            <a:endParaRPr lang="cs-CZ" dirty="0"/>
          </a:p>
        </p:txBody>
      </p:sp>
      <p:pic>
        <p:nvPicPr>
          <p:cNvPr id="1028" name="Picture 4" descr="C:\Documents and Settings\ML450\Local Settings\Temporary Internet Files\Content.IE5\F7J4DA6B\MP90041405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72816"/>
            <a:ext cx="2846159" cy="4267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539552" y="6597352"/>
            <a:ext cx="3278207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 descr="C:\Documents and Settings\ML450\Local Settings\Temporary Internet Files\Content.IE5\F7J4DA6B\MP9004140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133489"/>
            <a:ext cx="1134988" cy="1701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4860032" y="5517232"/>
            <a:ext cx="266429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1537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C</a:t>
            </a:r>
            <a:r>
              <a:rPr lang="cs-CZ" dirty="0" err="1" smtClean="0"/>
              <a:t>ontrol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5001419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big?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big?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No,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" name="Picture 4" descr="C:\Documents and Settings\ML450\Local Settings\Temporary Internet Files\Content.IE5\F7J4DA6B\MP9004140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016" y="1622294"/>
            <a:ext cx="2549864" cy="3822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Documents and Settings\ML450\Local Settings\Temporary Internet Files\Content.IE5\F7J4DA6B\MP9004140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492896"/>
            <a:ext cx="1134988" cy="1701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0149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4857403"/>
          </a:xfrm>
        </p:spPr>
        <p:txBody>
          <a:bodyPr/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929411"/>
          </a:xfrm>
        </p:spPr>
        <p:txBody>
          <a:bodyPr/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0" name="Picture 2" descr="C:\Documents and Settings\ML450\Local Settings\Temporary Internet Files\Content.IE5\58BNGOA2\MC900356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2348880"/>
            <a:ext cx="1584176" cy="1594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683568" y="5229200"/>
            <a:ext cx="216024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1" name="Picture 3" descr="C:\Documents and Settings\ML450\Local Settings\Temporary Internet Files\Content.IE5\K0YDS0LE\MC9002342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556792"/>
            <a:ext cx="3402743" cy="3830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4788024" y="5949280"/>
            <a:ext cx="309634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3219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otázku.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929411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No,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big.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endParaRPr lang="cs-CZ" dirty="0"/>
          </a:p>
        </p:txBody>
      </p:sp>
      <p:pic>
        <p:nvPicPr>
          <p:cNvPr id="7" name="Picture 2" descr="C:\Documents and Settings\ML450\Local Settings\Temporary Internet Files\Content.IE5\58BNGOA2\MC900356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2636912"/>
            <a:ext cx="1584176" cy="1594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Documents and Settings\ML450\Local Settings\Temporary Internet Files\Content.IE5\K0YDS0LE\MC9002342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340768"/>
            <a:ext cx="3402743" cy="3830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998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Odpověz na otázku.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073427"/>
          </a:xfrm>
        </p:spPr>
        <p:txBody>
          <a:bodyPr/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long?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8720"/>
            <a:ext cx="4038600" cy="5217443"/>
          </a:xfrm>
        </p:spPr>
        <p:txBody>
          <a:bodyPr/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long?</a:t>
            </a:r>
            <a:endParaRPr lang="cs-CZ" dirty="0"/>
          </a:p>
        </p:txBody>
      </p:sp>
      <p:pic>
        <p:nvPicPr>
          <p:cNvPr id="3074" name="Picture 2" descr="C:\Documents and Settings\ML450\Local Settings\Temporary Internet Files\Content.IE5\SGPHYXAA\MC9000150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02960"/>
            <a:ext cx="1691680" cy="82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539552" y="5229200"/>
            <a:ext cx="324036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5" name="Picture 3" descr="C:\Documents and Settings\ML450\Local Settings\Temporary Internet Files\Content.IE5\F7J4DA6B\MC9000548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268760"/>
            <a:ext cx="1186004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5076056" y="6093296"/>
            <a:ext cx="295232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2833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long?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No,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short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long?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" name="Picture 2" descr="C:\Documents and Settings\ML450\Local Settings\Temporary Internet Files\Content.IE5\SGPHYXAA\MC9000150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010792"/>
            <a:ext cx="1691680" cy="82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Documents and Settings\ML450\Local Settings\Temporary Internet Files\Content.IE5\F7J4DA6B\MC9000548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3154" y="1268760"/>
            <a:ext cx="1186004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7432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short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short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Documents and Settings\ML450\Local Settings\Temporary Internet Files\Content.IE5\9CH8FE67\MP9002851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36912"/>
            <a:ext cx="2596398" cy="170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ML450\Local Settings\Temporary Internet Files\Content.IE5\CT2LSU0P\MC9004136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0"/>
            <a:ext cx="2214568" cy="674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755576" y="5805264"/>
            <a:ext cx="252028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572000" y="3489396"/>
            <a:ext cx="208823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9085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short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/>
              <a:t>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short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No,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long</a:t>
            </a:r>
            <a:endParaRPr lang="cs-CZ" dirty="0"/>
          </a:p>
        </p:txBody>
      </p:sp>
      <p:pic>
        <p:nvPicPr>
          <p:cNvPr id="5" name="Picture 2" descr="C:\Documents and Settings\ML450\Local Settings\Temporary Internet Files\Content.IE5\9CH8FE67\MP9002851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36912"/>
            <a:ext cx="2596398" cy="170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Documents and Settings\ML450\Local Settings\Temporary Internet Files\Content.IE5\CT2LSU0P\MC9004136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9432" y="-29749"/>
            <a:ext cx="2214568" cy="674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2607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4322"/>
          </a:xfrm>
        </p:spPr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  <p:pic>
        <p:nvPicPr>
          <p:cNvPr id="5122" name="Picture 2" descr="C:\Documents and Settings\ML450\Local Settings\Temporary Internet Files\Content.IE5\9CH8FE67\MP90031559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176" y="2060848"/>
            <a:ext cx="7030200" cy="4265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8410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229600" cy="468052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ANOTACE:</a:t>
            </a:r>
            <a:br>
              <a:rPr lang="cs-CZ" dirty="0" smtClean="0"/>
            </a:br>
            <a:r>
              <a:rPr lang="cs-CZ" dirty="0" smtClean="0"/>
              <a:t>Tato učební látka je určena pro 3. ročník. Žáci si zopakují přídavná jména long, </a:t>
            </a:r>
            <a:r>
              <a:rPr lang="cs-CZ" dirty="0" err="1" smtClean="0"/>
              <a:t>short</a:t>
            </a:r>
            <a:r>
              <a:rPr lang="cs-CZ" dirty="0" smtClean="0"/>
              <a:t>, big, </a:t>
            </a:r>
            <a:r>
              <a:rPr lang="cs-CZ" dirty="0" err="1" smtClean="0"/>
              <a:t>small</a:t>
            </a:r>
            <a:r>
              <a:rPr lang="cs-CZ" dirty="0"/>
              <a:t>. Obrázky jsou použity z klipartu.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3526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167</Words>
  <Application>Microsoft Office PowerPoint</Application>
  <PresentationFormat>Předvádění na obrazovce (4:3)</PresentationFormat>
  <Paragraphs>102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Vy_32_Inovace_31_Přídavná_jména-long, short, big, small. </vt:lpstr>
      <vt:lpstr>Odpověz na otázku. Např. Yes, it is. No, it is small.</vt:lpstr>
      <vt:lpstr>Control</vt:lpstr>
      <vt:lpstr>Odpověz na otázku.</vt:lpstr>
      <vt:lpstr>Odpověz na otázku.</vt:lpstr>
      <vt:lpstr>Odpověz na otázku. </vt:lpstr>
      <vt:lpstr>Control</vt:lpstr>
      <vt:lpstr>Odpověz na otázku</vt:lpstr>
      <vt:lpstr>Control</vt:lpstr>
      <vt:lpstr>KONEC</vt:lpstr>
      <vt:lpstr>ANOTACE: Tato učební látka je určena pro 3. ročník. Žáci si zopakují přídavná jména long, short, big, small. Obrázky jsou použity z klipartu. </vt:lpstr>
    </vt:vector>
  </TitlesOfParts>
  <Company>ZŠ Výprachtice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Vy_32_Inovace_31_Přídavná_jména</dc:title>
  <dc:creator>Výprachtice</dc:creator>
  <cp:lastModifiedBy>pcbazar</cp:lastModifiedBy>
  <cp:revision>9</cp:revision>
  <dcterms:created xsi:type="dcterms:W3CDTF">2012-06-07T06:59:05Z</dcterms:created>
  <dcterms:modified xsi:type="dcterms:W3CDTF">2012-06-29T13:32:46Z</dcterms:modified>
</cp:coreProperties>
</file>