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sldIdLst>
    <p:sldId id="256" r:id="rId2"/>
    <p:sldId id="266" r:id="rId3"/>
    <p:sldId id="26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FB91D-B770-45D2-9A70-E37EAA7A22B7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ED01CC7-8DA4-469C-AFF1-B24049007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FB91D-B770-45D2-9A70-E37EAA7A22B7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ED01CC7-8DA4-469C-AFF1-B24049007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FB91D-B770-45D2-9A70-E37EAA7A22B7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01CC7-8DA4-469C-AFF1-B240490079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FB91D-B770-45D2-9A70-E37EAA7A22B7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01CC7-8DA4-469C-AFF1-B24049007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FB91D-B770-45D2-9A70-E37EAA7A22B7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ED01CC7-8DA4-469C-AFF1-B240490079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FB91D-B770-45D2-9A70-E37EAA7A22B7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01CC7-8DA4-469C-AFF1-B24049007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FB91D-B770-45D2-9A70-E37EAA7A22B7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01CC7-8DA4-469C-AFF1-B24049007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FB91D-B770-45D2-9A70-E37EAA7A22B7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01CC7-8DA4-469C-AFF1-B24049007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FB91D-B770-45D2-9A70-E37EAA7A22B7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01CC7-8DA4-469C-AFF1-B240490079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FB91D-B770-45D2-9A70-E37EAA7A22B7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01CC7-8DA4-469C-AFF1-B24049007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FB91D-B770-45D2-9A70-E37EAA7A22B7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01CC7-8DA4-469C-AFF1-B240490079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B4FB91D-B770-45D2-9A70-E37EAA7A22B7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ED01CC7-8DA4-469C-AFF1-B240490079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SLOVESA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60972" y="-82970"/>
            <a:ext cx="9393998" cy="7040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1880" y="2708920"/>
            <a:ext cx="30396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atin typeface="Bookman Old Style" pitchFamily="18" charset="0"/>
              </a:rPr>
              <a:t>Mgr. Jarmila Holečková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91880" y="3068960"/>
            <a:ext cx="30235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VY_32_INOVACE_1A_16</a:t>
            </a:r>
          </a:p>
          <a:p>
            <a:r>
              <a:rPr lang="cs-CZ" b="1" dirty="0" smtClean="0">
                <a:latin typeface="Bookman Old Style" pitchFamily="18" charset="0"/>
              </a:rPr>
              <a:t>SLOVESA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47864" y="3731213"/>
            <a:ext cx="22882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  ČESKÝ </a:t>
            </a:r>
            <a:r>
              <a:rPr lang="cs-CZ" b="1" dirty="0">
                <a:latin typeface="Bookman Old Style" pitchFamily="18" charset="0"/>
              </a:rPr>
              <a:t>JAZYK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491880" y="4100545"/>
            <a:ext cx="775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Bookman Old Style" pitchFamily="18" charset="0"/>
              </a:rPr>
              <a:t>3.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820626" y="50131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20626" y="4797152"/>
            <a:ext cx="92366" cy="5853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28261" y="4797152"/>
            <a:ext cx="21098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latin typeface="Bookman Old Style" pitchFamily="18" charset="0"/>
              </a:rPr>
              <a:t>LISTOPAD 2011</a:t>
            </a: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35896" y="5443483"/>
            <a:ext cx="347410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Bookman Old Style" pitchFamily="18" charset="0"/>
              </a:rPr>
              <a:t>Slovesa, osoba, číslo a čas sloves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35896" y="5751260"/>
            <a:ext cx="4355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Bookman Old Style" pitchFamily="18" charset="0"/>
              </a:rPr>
              <a:t>Přehled sloves,  osoby, čísla a času sloves</a:t>
            </a:r>
            <a:endParaRPr lang="cs-CZ" sz="14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442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SLOVESA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5734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>
              <a:latin typeface="Arial Narrow" pitchFamily="34" charset="0"/>
            </a:endParaRPr>
          </a:p>
          <a:p>
            <a:r>
              <a:rPr lang="cs-CZ" dirty="0" smtClean="0">
                <a:latin typeface="Franklin Gothic Book" pitchFamily="34" charset="0"/>
              </a:rPr>
              <a:t>Slovesa jsou slova, která nám říkají, co osoby, zvířata a věci </a:t>
            </a:r>
            <a:r>
              <a:rPr lang="cs-CZ" dirty="0" smtClean="0">
                <a:latin typeface="Franklin Gothic Book" pitchFamily="34" charset="0"/>
              </a:rPr>
              <a:t>dělají, </a:t>
            </a:r>
            <a:r>
              <a:rPr lang="cs-CZ" dirty="0" smtClean="0">
                <a:latin typeface="Franklin Gothic Book" pitchFamily="34" charset="0"/>
              </a:rPr>
              <a:t>nebo co se s nimi </a:t>
            </a:r>
            <a:r>
              <a:rPr lang="cs-CZ" dirty="0" smtClean="0">
                <a:latin typeface="Franklin Gothic Book" pitchFamily="34" charset="0"/>
              </a:rPr>
              <a:t>děje</a:t>
            </a:r>
            <a:r>
              <a:rPr lang="cs-CZ" dirty="0" smtClean="0">
                <a:latin typeface="Franklin Gothic Book" pitchFamily="34" charset="0"/>
              </a:rPr>
              <a:t> </a:t>
            </a:r>
            <a:r>
              <a:rPr lang="cs-CZ" dirty="0" smtClean="0">
                <a:latin typeface="Franklin Gothic Book" pitchFamily="34" charset="0"/>
              </a:rPr>
              <a:t>( </a:t>
            </a:r>
            <a:r>
              <a:rPr lang="cs-CZ" dirty="0" smtClean="0">
                <a:latin typeface="Franklin Gothic Book" pitchFamily="34" charset="0"/>
              </a:rPr>
              <a:t>pracuje, plete, čte, skáče, prší</a:t>
            </a:r>
            <a:r>
              <a:rPr lang="cs-CZ" dirty="0" smtClean="0">
                <a:latin typeface="Franklin Gothic Book" pitchFamily="34" charset="0"/>
              </a:rPr>
              <a:t>).</a:t>
            </a:r>
            <a:endParaRPr lang="cs-CZ" dirty="0" smtClean="0">
              <a:latin typeface="Franklin Gothic Book" pitchFamily="34" charset="0"/>
            </a:endParaRPr>
          </a:p>
          <a:p>
            <a:r>
              <a:rPr lang="cs-CZ" dirty="0" smtClean="0">
                <a:latin typeface="Franklin Gothic Book" pitchFamily="34" charset="0"/>
              </a:rPr>
              <a:t>U sloves můžeme určovat osobu, číslo a čas.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V="1">
            <a:off x="-11432" y="7073902"/>
            <a:ext cx="9393998" cy="3155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003556" y="257329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275795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60336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U SLOVES určujeme: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dirty="0" smtClean="0"/>
          </a:p>
          <a:p>
            <a:r>
              <a:rPr lang="cs-CZ" sz="4000" dirty="0" smtClean="0"/>
              <a:t>Osobu  - </a:t>
            </a:r>
            <a:r>
              <a:rPr lang="cs-CZ" sz="4000" dirty="0" smtClean="0"/>
              <a:t>první, druhá, třetí</a:t>
            </a:r>
            <a:endParaRPr lang="cs-CZ" sz="4000" dirty="0" smtClean="0"/>
          </a:p>
          <a:p>
            <a:r>
              <a:rPr lang="cs-CZ" sz="4000" dirty="0" smtClean="0"/>
              <a:t>Číslo – jednotné, množné</a:t>
            </a:r>
          </a:p>
          <a:p>
            <a:r>
              <a:rPr lang="cs-CZ" sz="4000" dirty="0" smtClean="0"/>
              <a:t>Čas – minulý, přítomný, budoucí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01026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Osoba a číslo sloves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Číslo jednotné: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osoba – </a:t>
            </a:r>
            <a:r>
              <a:rPr lang="cs-CZ" dirty="0" smtClean="0">
                <a:solidFill>
                  <a:srgbClr val="FF0000"/>
                </a:solidFill>
              </a:rPr>
              <a:t>já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cvičím</a:t>
            </a:r>
          </a:p>
          <a:p>
            <a:pPr marL="0" indent="0">
              <a:buNone/>
            </a:pPr>
            <a:r>
              <a:rPr lang="cs-CZ" dirty="0" smtClean="0"/>
              <a:t>2. osoba – </a:t>
            </a:r>
            <a:r>
              <a:rPr lang="cs-CZ" dirty="0" smtClean="0">
                <a:solidFill>
                  <a:srgbClr val="FF0000"/>
                </a:solidFill>
              </a:rPr>
              <a:t>ty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cvičíš</a:t>
            </a:r>
          </a:p>
          <a:p>
            <a:pPr marL="0" indent="0">
              <a:buNone/>
            </a:pPr>
            <a:r>
              <a:rPr lang="cs-CZ" dirty="0" smtClean="0"/>
              <a:t>3. osoba – </a:t>
            </a:r>
            <a:r>
              <a:rPr lang="cs-CZ" dirty="0" smtClean="0">
                <a:solidFill>
                  <a:srgbClr val="FF0000"/>
                </a:solidFill>
              </a:rPr>
              <a:t>on (ona, ono) </a:t>
            </a:r>
            <a:r>
              <a:rPr lang="cs-CZ" dirty="0" smtClean="0">
                <a:solidFill>
                  <a:srgbClr val="002060"/>
                </a:solidFill>
              </a:rPr>
              <a:t>cvičí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01200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Osoba a číslo sloves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Číslo množné:</a:t>
            </a:r>
          </a:p>
          <a:p>
            <a:pPr marL="0" indent="0">
              <a:buNone/>
            </a:pPr>
            <a:endParaRPr lang="cs-CZ" dirty="0"/>
          </a:p>
          <a:p>
            <a:pPr marL="514350" indent="-514350">
              <a:buAutoNum type="arabicPeriod"/>
            </a:pPr>
            <a:r>
              <a:rPr lang="cs-CZ" dirty="0"/>
              <a:t>o</a:t>
            </a:r>
            <a:r>
              <a:rPr lang="cs-CZ" dirty="0" smtClean="0"/>
              <a:t>soba – </a:t>
            </a:r>
            <a:r>
              <a:rPr lang="cs-CZ" dirty="0" smtClean="0">
                <a:solidFill>
                  <a:srgbClr val="FF0000"/>
                </a:solidFill>
              </a:rPr>
              <a:t>my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cvičíme</a:t>
            </a:r>
          </a:p>
          <a:p>
            <a:pPr marL="514350" indent="-514350">
              <a:buAutoNum type="arabicPeriod"/>
            </a:pPr>
            <a:r>
              <a:rPr lang="cs-CZ" dirty="0"/>
              <a:t>o</a:t>
            </a:r>
            <a:r>
              <a:rPr lang="cs-CZ" dirty="0" smtClean="0"/>
              <a:t>soba – </a:t>
            </a:r>
            <a:r>
              <a:rPr lang="cs-CZ" dirty="0" smtClean="0">
                <a:solidFill>
                  <a:srgbClr val="FF0000"/>
                </a:solidFill>
              </a:rPr>
              <a:t>vy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cvičíte</a:t>
            </a:r>
          </a:p>
          <a:p>
            <a:pPr marL="514350" indent="-514350">
              <a:buAutoNum type="arabicPeriod"/>
            </a:pPr>
            <a:r>
              <a:rPr lang="cs-CZ" dirty="0" smtClean="0"/>
              <a:t>osoba. -  </a:t>
            </a:r>
            <a:r>
              <a:rPr lang="cs-CZ" dirty="0" smtClean="0">
                <a:solidFill>
                  <a:srgbClr val="FF0000"/>
                </a:solidFill>
              </a:rPr>
              <a:t>oni (ony, ona)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2060"/>
                </a:solidFill>
              </a:rPr>
              <a:t>cvičí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472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 SLOVES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Čas minulý </a:t>
            </a:r>
            <a:r>
              <a:rPr lang="cs-CZ" dirty="0" smtClean="0"/>
              <a:t>– co se stalo v minulosti (včera, před hodinou, před týdnem)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Čas přítomný </a:t>
            </a:r>
            <a:r>
              <a:rPr lang="cs-CZ" dirty="0" smtClean="0"/>
              <a:t>– co děje nyní (právě teď, dnes)</a:t>
            </a:r>
          </a:p>
          <a:p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Čas minulý </a:t>
            </a:r>
            <a:r>
              <a:rPr lang="cs-CZ" dirty="0" smtClean="0"/>
              <a:t>– co se bude dít, co se stane </a:t>
            </a:r>
            <a:r>
              <a:rPr lang="cs-CZ" dirty="0" smtClean="0"/>
              <a:t>               v </a:t>
            </a:r>
            <a:r>
              <a:rPr lang="cs-CZ" dirty="0" smtClean="0"/>
              <a:t>budoucnosti (za hodinu, zítra, za rok, </a:t>
            </a:r>
            <a:r>
              <a:rPr lang="cs-CZ" dirty="0" smtClean="0"/>
              <a:t>               za </a:t>
            </a:r>
            <a:r>
              <a:rPr lang="cs-CZ" dirty="0" smtClean="0"/>
              <a:t>týden)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2216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ČAS MINULÝ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já jsem četl</a:t>
            </a:r>
          </a:p>
          <a:p>
            <a:pPr marL="514350" indent="-514350">
              <a:buAutoNum type="arabicPeriod"/>
            </a:pPr>
            <a:r>
              <a:rPr lang="cs-CZ" dirty="0" smtClean="0"/>
              <a:t>ty jsi četl</a:t>
            </a:r>
          </a:p>
          <a:p>
            <a:pPr marL="514350" indent="-514350">
              <a:buAutoNum type="arabicPeriod"/>
            </a:pPr>
            <a:r>
              <a:rPr lang="cs-CZ" dirty="0" smtClean="0"/>
              <a:t>on četl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ona četla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ono četlo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my jsme četli</a:t>
            </a:r>
          </a:p>
          <a:p>
            <a:pPr marL="514350" indent="-514350">
              <a:buAutoNum type="arabicPeriod"/>
            </a:pPr>
            <a:r>
              <a:rPr lang="cs-CZ" dirty="0"/>
              <a:t>v</a:t>
            </a:r>
            <a:r>
              <a:rPr lang="cs-CZ" dirty="0" smtClean="0"/>
              <a:t>y jste četli</a:t>
            </a:r>
          </a:p>
          <a:p>
            <a:pPr marL="514350" indent="-514350">
              <a:buAutoNum type="arabicPeriod"/>
            </a:pPr>
            <a:r>
              <a:rPr lang="cs-CZ" dirty="0"/>
              <a:t>o</a:t>
            </a:r>
            <a:r>
              <a:rPr lang="cs-CZ" dirty="0" smtClean="0"/>
              <a:t>ni četli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ony </a:t>
            </a:r>
            <a:r>
              <a:rPr lang="cs-CZ" dirty="0" smtClean="0"/>
              <a:t>četly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ona </a:t>
            </a:r>
            <a:r>
              <a:rPr lang="cs-CZ" dirty="0" smtClean="0"/>
              <a:t>četla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79835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 PŘÍTOMNÝ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11560" y="1556792"/>
            <a:ext cx="4038600" cy="4525963"/>
          </a:xfrm>
        </p:spPr>
        <p:txBody>
          <a:bodyPr/>
          <a:lstStyle/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já čtu</a:t>
            </a:r>
          </a:p>
          <a:p>
            <a:pPr marL="514350" indent="-514350">
              <a:buAutoNum type="arabicPeriod"/>
            </a:pPr>
            <a:r>
              <a:rPr lang="cs-CZ" dirty="0"/>
              <a:t>t</a:t>
            </a:r>
            <a:r>
              <a:rPr lang="cs-CZ" dirty="0" smtClean="0"/>
              <a:t>y čteš</a:t>
            </a:r>
          </a:p>
          <a:p>
            <a:pPr marL="514350" indent="-514350">
              <a:buAutoNum type="arabicPeriod"/>
            </a:pPr>
            <a:r>
              <a:rPr lang="cs-CZ" dirty="0"/>
              <a:t>o</a:t>
            </a:r>
            <a:r>
              <a:rPr lang="cs-CZ" dirty="0" smtClean="0"/>
              <a:t>n (</a:t>
            </a:r>
            <a:r>
              <a:rPr lang="cs-CZ" dirty="0" err="1" smtClean="0"/>
              <a:t>ona,ono</a:t>
            </a:r>
            <a:r>
              <a:rPr lang="cs-CZ" dirty="0" smtClean="0"/>
              <a:t>) čte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AutoNum type="arabicPeriod"/>
            </a:pPr>
            <a:endParaRPr lang="cs-CZ" dirty="0" smtClean="0"/>
          </a:p>
          <a:p>
            <a:pPr marL="514350" indent="-514350">
              <a:buAutoNum type="arabicPeriod"/>
            </a:pPr>
            <a:r>
              <a:rPr lang="cs-CZ" dirty="0" smtClean="0"/>
              <a:t>my čteme</a:t>
            </a:r>
          </a:p>
          <a:p>
            <a:pPr marL="514350" indent="-514350">
              <a:buAutoNum type="arabicPeriod"/>
            </a:pPr>
            <a:r>
              <a:rPr lang="cs-CZ" dirty="0"/>
              <a:t>v</a:t>
            </a:r>
            <a:r>
              <a:rPr lang="cs-CZ" dirty="0" smtClean="0"/>
              <a:t>y čtete</a:t>
            </a:r>
          </a:p>
          <a:p>
            <a:pPr marL="514350" indent="-514350">
              <a:buAutoNum type="arabicPeriod"/>
            </a:pPr>
            <a:r>
              <a:rPr lang="cs-CZ" dirty="0"/>
              <a:t>o</a:t>
            </a:r>
            <a:r>
              <a:rPr lang="cs-CZ" dirty="0" smtClean="0"/>
              <a:t>ni čtou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72068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ČAS BUDOUCÍ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/>
              <a:t>j</a:t>
            </a:r>
            <a:r>
              <a:rPr lang="cs-CZ" dirty="0" smtClean="0"/>
              <a:t>á budu číst</a:t>
            </a:r>
          </a:p>
          <a:p>
            <a:pPr marL="514350" indent="-514350">
              <a:buAutoNum type="arabicPeriod"/>
            </a:pPr>
            <a:r>
              <a:rPr lang="cs-CZ" dirty="0" smtClean="0"/>
              <a:t>ty budeš číst</a:t>
            </a:r>
          </a:p>
          <a:p>
            <a:pPr marL="514350" indent="-514350">
              <a:buAutoNum type="arabicPeriod"/>
            </a:pPr>
            <a:r>
              <a:rPr lang="cs-CZ" dirty="0"/>
              <a:t>o</a:t>
            </a:r>
            <a:r>
              <a:rPr lang="cs-CZ" dirty="0" smtClean="0"/>
              <a:t>n (</a:t>
            </a:r>
            <a:r>
              <a:rPr lang="cs-CZ" dirty="0" err="1" smtClean="0"/>
              <a:t>ona,ono</a:t>
            </a:r>
            <a:r>
              <a:rPr lang="cs-CZ" dirty="0" smtClean="0"/>
              <a:t>) bude číst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/>
              <a:t>m</a:t>
            </a:r>
            <a:r>
              <a:rPr lang="cs-CZ" dirty="0" smtClean="0"/>
              <a:t>y budeme číst</a:t>
            </a:r>
          </a:p>
          <a:p>
            <a:pPr marL="514350" indent="-514350">
              <a:buAutoNum type="arabicPeriod"/>
            </a:pPr>
            <a:r>
              <a:rPr lang="cs-CZ" dirty="0" smtClean="0"/>
              <a:t>vy budete číst</a:t>
            </a:r>
          </a:p>
          <a:p>
            <a:pPr marL="514350" indent="-514350">
              <a:buAutoNum type="arabicPeriod"/>
            </a:pPr>
            <a:r>
              <a:rPr lang="cs-CZ" dirty="0"/>
              <a:t>o</a:t>
            </a:r>
            <a:r>
              <a:rPr lang="cs-CZ" dirty="0" smtClean="0"/>
              <a:t>ni (ony, ona)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/>
              <a:t>budou </a:t>
            </a:r>
            <a:r>
              <a:rPr lang="cs-CZ" dirty="0" smtClean="0"/>
              <a:t>číst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55968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Neurčitý tvar sloves – infinitiv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Neurčitý tvar slovesa – infinitiv je </a:t>
            </a:r>
            <a:r>
              <a:rPr lang="cs-CZ" dirty="0" smtClean="0"/>
              <a:t>tvar,                         </a:t>
            </a:r>
            <a:r>
              <a:rPr lang="cs-CZ" dirty="0" smtClean="0"/>
              <a:t>u kterého nemůžeme určit osobu, číslo ani čas. </a:t>
            </a:r>
          </a:p>
          <a:p>
            <a:pPr marL="0" indent="0">
              <a:buNone/>
            </a:pPr>
            <a:r>
              <a:rPr lang="cs-CZ" dirty="0" smtClean="0"/>
              <a:t>Např. plavat, cvičit, číst, plakat, jet, umět.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Neurčitý tvar končí vždy písmenem t.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36267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28444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</TotalTime>
  <Words>335</Words>
  <Application>Microsoft Office PowerPoint</Application>
  <PresentationFormat>Předvádění na obrazovce (4:3)</PresentationFormat>
  <Paragraphs>73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      SLOVESA </vt:lpstr>
      <vt:lpstr>SLOVESA </vt:lpstr>
      <vt:lpstr>slovesa</vt:lpstr>
      <vt:lpstr> U SLOVES určujeme:</vt:lpstr>
      <vt:lpstr>Osoba a číslo sloves</vt:lpstr>
      <vt:lpstr>Osoba a číslo sloves</vt:lpstr>
      <vt:lpstr>ČAS SLOVES</vt:lpstr>
      <vt:lpstr>ČAS MINULÝ </vt:lpstr>
      <vt:lpstr>ČAS PŘÍTOMNÝ</vt:lpstr>
      <vt:lpstr>ČAS BUDOUCÍ </vt:lpstr>
      <vt:lpstr>Neurčitý tvar sloves – infinitiv 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Doma</dc:creator>
  <cp:lastModifiedBy>Dum</cp:lastModifiedBy>
  <cp:revision>13</cp:revision>
  <dcterms:created xsi:type="dcterms:W3CDTF">2012-03-07T19:30:30Z</dcterms:created>
  <dcterms:modified xsi:type="dcterms:W3CDTF">2012-07-01T20:00:59Z</dcterms:modified>
</cp:coreProperties>
</file>