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11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83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43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748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68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801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72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254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817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338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739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0B836-6532-4375-BF51-84A031DB704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37B4C-5010-4602-BB29-C32A6A2EC9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9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Verdana" pitchFamily="34" charset="0"/>
              </a:rPr>
              <a:t>Vy_32_Inovace_32_oblečení    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Verdana" pitchFamily="34" charset="0"/>
              </a:rPr>
              <a:t>Základní škola Jindřicha </a:t>
            </a:r>
            <a:r>
              <a:rPr lang="cs-CZ" dirty="0" err="1" smtClean="0">
                <a:latin typeface="Verdana" pitchFamily="34" charset="0"/>
              </a:rPr>
              <a:t>Pravečka</a:t>
            </a:r>
            <a:r>
              <a:rPr lang="cs-CZ" dirty="0" smtClean="0">
                <a:latin typeface="Verdana" pitchFamily="34" charset="0"/>
              </a:rPr>
              <a:t> Výprachtice 390</a:t>
            </a:r>
          </a:p>
          <a:p>
            <a:r>
              <a:rPr lang="cs-CZ" dirty="0" err="1" smtClean="0">
                <a:latin typeface="Verdana" pitchFamily="34" charset="0"/>
              </a:rPr>
              <a:t>Reg.č</a:t>
            </a:r>
            <a:r>
              <a:rPr lang="cs-CZ" dirty="0" smtClean="0">
                <a:latin typeface="Verdana" pitchFamily="34" charset="0"/>
              </a:rPr>
              <a:t>. CZ.1.07/1.4.00/21.1674</a:t>
            </a:r>
          </a:p>
          <a:p>
            <a:r>
              <a:rPr lang="cs-CZ" dirty="0" smtClean="0"/>
              <a:t>Autor:  Mgr. Jana </a:t>
            </a:r>
            <a:r>
              <a:rPr lang="cs-CZ" dirty="0" err="1" smtClean="0"/>
              <a:t>Kacálková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889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smtClean="0"/>
              <a:t>Spoj </a:t>
            </a:r>
            <a:r>
              <a:rPr lang="cs-CZ" sz="2800" dirty="0" smtClean="0"/>
              <a:t>správný obrázek se slovíčkem.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T- </a:t>
            </a:r>
            <a:r>
              <a:rPr lang="cs-CZ" dirty="0" err="1" smtClean="0"/>
              <a:t>shirt</a:t>
            </a:r>
            <a:r>
              <a:rPr lang="cs-CZ" dirty="0" smtClean="0"/>
              <a:t>         </a:t>
            </a:r>
            <a:r>
              <a:rPr lang="cs-CZ" dirty="0" err="1" smtClean="0"/>
              <a:t>jacket</a:t>
            </a:r>
            <a:r>
              <a:rPr lang="cs-CZ" dirty="0" smtClean="0"/>
              <a:t>     </a:t>
            </a:r>
            <a:r>
              <a:rPr lang="cs-CZ" dirty="0" err="1" smtClean="0"/>
              <a:t>dress</a:t>
            </a:r>
            <a:r>
              <a:rPr lang="cs-CZ" dirty="0" smtClean="0"/>
              <a:t>        </a:t>
            </a:r>
            <a:r>
              <a:rPr lang="cs-CZ" dirty="0" err="1" smtClean="0"/>
              <a:t>skirt</a:t>
            </a:r>
            <a:r>
              <a:rPr lang="cs-CZ" dirty="0" smtClean="0"/>
              <a:t>    </a:t>
            </a:r>
            <a:r>
              <a:rPr lang="cs-CZ" dirty="0" err="1" smtClean="0"/>
              <a:t>shirt</a:t>
            </a:r>
            <a:endParaRPr lang="cs-CZ" dirty="0"/>
          </a:p>
        </p:txBody>
      </p:sp>
      <p:pic>
        <p:nvPicPr>
          <p:cNvPr id="6146" name="Picture 2" descr="C:\Documents and Settings\ML450\Local Settings\Temporary Internet Files\Content.IE5\YSWO1ILV\MC900113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590" y="4339374"/>
            <a:ext cx="2084387" cy="224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ML450\Local Settings\Temporary Internet Files\Content.IE5\0LQ5W21S\MC9001007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2712"/>
            <a:ext cx="2047762" cy="217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ML450\Local Settings\Temporary Internet Files\Content.IE5\9CH8FE67\MC9000837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368" y="2955231"/>
            <a:ext cx="1785823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Documents and Settings\ML450\Local Settings\Temporary Internet Files\Content.IE5\J1G0N1BI\MC900113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219" y="3269222"/>
            <a:ext cx="1972371" cy="188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Documents and Settings\ML450\Local Settings\Temporary Internet Files\Content.IE5\9CH8FE67\MC90036015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163" y="4339374"/>
            <a:ext cx="2144830" cy="216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58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T- </a:t>
            </a:r>
            <a:r>
              <a:rPr lang="cs-CZ" dirty="0" err="1" smtClean="0"/>
              <a:t>shirt</a:t>
            </a:r>
            <a:r>
              <a:rPr lang="cs-CZ" dirty="0" smtClean="0"/>
              <a:t>     </a:t>
            </a:r>
            <a:r>
              <a:rPr lang="cs-CZ" dirty="0" err="1" smtClean="0"/>
              <a:t>jacket</a:t>
            </a:r>
            <a:r>
              <a:rPr lang="cs-CZ" dirty="0" smtClean="0"/>
              <a:t>         </a:t>
            </a:r>
            <a:r>
              <a:rPr lang="cs-CZ" dirty="0" err="1" smtClean="0"/>
              <a:t>dress</a:t>
            </a:r>
            <a:r>
              <a:rPr lang="cs-CZ" dirty="0" smtClean="0"/>
              <a:t>          </a:t>
            </a:r>
            <a:r>
              <a:rPr lang="cs-CZ" dirty="0" err="1" smtClean="0"/>
              <a:t>skirt</a:t>
            </a:r>
            <a:r>
              <a:rPr lang="cs-CZ" dirty="0" smtClean="0"/>
              <a:t>      </a:t>
            </a:r>
            <a:r>
              <a:rPr lang="cs-CZ" dirty="0" err="1" smtClean="0"/>
              <a:t>shirt</a:t>
            </a: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4" name="Picture 3" descr="C:\Documents and Settings\ML450\Local Settings\Temporary Internet Files\Content.IE5\0LQ5W21S\MC9001007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2712"/>
            <a:ext cx="2047762" cy="217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ML450\Local Settings\Temporary Internet Files\Content.IE5\YSWO1ILV\MC9001134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590" y="4339374"/>
            <a:ext cx="2084387" cy="224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Documents and Settings\ML450\Local Settings\Temporary Internet Files\Content.IE5\J1G0N1BI\MC9001133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219" y="3269222"/>
            <a:ext cx="1972371" cy="188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Documents and Settings\ML450\Local Settings\Temporary Internet Files\Content.IE5\9CH8FE67\MC9003601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163" y="4339374"/>
            <a:ext cx="2144830" cy="216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ML450\Local Settings\Temporary Internet Files\Content.IE5\9CH8FE67\MC9000837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368" y="2955231"/>
            <a:ext cx="1785823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1585590" y="2132856"/>
            <a:ext cx="1186210" cy="208035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1835696" y="2132856"/>
            <a:ext cx="936104" cy="12961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499992" y="2132856"/>
            <a:ext cx="2520280" cy="10401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5076056" y="2132856"/>
            <a:ext cx="1152128" cy="11363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6012160" y="2132856"/>
            <a:ext cx="1380833" cy="208035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5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Spoj český výraz s anglickým.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T- </a:t>
            </a:r>
            <a:r>
              <a:rPr lang="cs-CZ" dirty="0" err="1" smtClean="0"/>
              <a:t>shirt</a:t>
            </a:r>
            <a:r>
              <a:rPr lang="cs-CZ" dirty="0" smtClean="0"/>
              <a:t>                                           kšiltovka</a:t>
            </a:r>
          </a:p>
          <a:p>
            <a:pPr marL="0" indent="0">
              <a:buNone/>
            </a:pPr>
            <a:r>
              <a:rPr lang="cs-CZ" dirty="0" err="1"/>
              <a:t>j</a:t>
            </a:r>
            <a:r>
              <a:rPr lang="cs-CZ" dirty="0" err="1" smtClean="0"/>
              <a:t>acket</a:t>
            </a:r>
            <a:r>
              <a:rPr lang="cs-CZ" dirty="0" smtClean="0"/>
              <a:t>                                             tričko</a:t>
            </a:r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ap                                                 sukně</a:t>
            </a:r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weater</a:t>
            </a:r>
            <a:r>
              <a:rPr lang="cs-CZ" dirty="0" smtClean="0"/>
              <a:t>                                         bunda</a:t>
            </a:r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kirt</a:t>
            </a:r>
            <a:r>
              <a:rPr lang="cs-CZ" dirty="0" smtClean="0"/>
              <a:t>                                                svetr</a:t>
            </a:r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ress</a:t>
            </a:r>
            <a:r>
              <a:rPr lang="cs-CZ" dirty="0" smtClean="0"/>
              <a:t>                                              šaty</a:t>
            </a:r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hirt</a:t>
            </a:r>
            <a:r>
              <a:rPr lang="cs-CZ" dirty="0" smtClean="0"/>
              <a:t>                                               košile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21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T- </a:t>
            </a:r>
            <a:r>
              <a:rPr lang="cs-CZ" dirty="0" err="1" smtClean="0"/>
              <a:t>shirt</a:t>
            </a:r>
            <a:r>
              <a:rPr lang="cs-CZ" dirty="0" smtClean="0"/>
              <a:t>                                           kšiltovka</a:t>
            </a:r>
          </a:p>
          <a:p>
            <a:pPr marL="0" indent="0">
              <a:buNone/>
            </a:pPr>
            <a:r>
              <a:rPr lang="cs-CZ" dirty="0" err="1" smtClean="0"/>
              <a:t>jacket</a:t>
            </a:r>
            <a:r>
              <a:rPr lang="cs-CZ" dirty="0" smtClean="0"/>
              <a:t>                                             tričko</a:t>
            </a:r>
          </a:p>
          <a:p>
            <a:pPr marL="0" indent="0">
              <a:buNone/>
            </a:pPr>
            <a:r>
              <a:rPr lang="cs-CZ" dirty="0" smtClean="0"/>
              <a:t>cap                                                 sukně</a:t>
            </a:r>
          </a:p>
          <a:p>
            <a:pPr marL="0" indent="0">
              <a:buNone/>
            </a:pPr>
            <a:r>
              <a:rPr lang="cs-CZ" dirty="0" err="1" smtClean="0"/>
              <a:t>sweater</a:t>
            </a:r>
            <a:r>
              <a:rPr lang="cs-CZ" dirty="0" smtClean="0"/>
              <a:t>                                         bunda</a:t>
            </a:r>
          </a:p>
          <a:p>
            <a:pPr marL="0" indent="0">
              <a:buNone/>
            </a:pPr>
            <a:r>
              <a:rPr lang="cs-CZ" dirty="0" err="1" smtClean="0"/>
              <a:t>skirt</a:t>
            </a:r>
            <a:r>
              <a:rPr lang="cs-CZ" dirty="0" smtClean="0"/>
              <a:t>                                                svetr</a:t>
            </a:r>
          </a:p>
          <a:p>
            <a:pPr marL="0" indent="0">
              <a:buNone/>
            </a:pPr>
            <a:r>
              <a:rPr lang="cs-CZ" dirty="0" err="1" smtClean="0"/>
              <a:t>dress</a:t>
            </a:r>
            <a:r>
              <a:rPr lang="cs-CZ" dirty="0" smtClean="0"/>
              <a:t>                                              šaty</a:t>
            </a:r>
          </a:p>
          <a:p>
            <a:pPr marL="0" indent="0">
              <a:buNone/>
            </a:pPr>
            <a:r>
              <a:rPr lang="cs-CZ" dirty="0" err="1" smtClean="0"/>
              <a:t>shirt</a:t>
            </a:r>
            <a:r>
              <a:rPr lang="cs-CZ" dirty="0" smtClean="0"/>
              <a:t>                                               košile</a:t>
            </a:r>
          </a:p>
          <a:p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835696" y="1916832"/>
            <a:ext cx="3672408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547664" y="2420888"/>
            <a:ext cx="3960440" cy="12961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1187624" y="1916832"/>
            <a:ext cx="4104456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979712" y="3717032"/>
            <a:ext cx="3528392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1547664" y="3068960"/>
            <a:ext cx="3960440" cy="12241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547664" y="4869160"/>
            <a:ext cx="3960440" cy="72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403648" y="5373216"/>
            <a:ext cx="4104456" cy="720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0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</a:t>
            </a:r>
            <a:r>
              <a:rPr lang="cs-CZ" sz="3600" dirty="0" smtClean="0"/>
              <a:t>(odpověz)</a:t>
            </a:r>
            <a:endParaRPr lang="cs-CZ" sz="3600" dirty="0"/>
          </a:p>
        </p:txBody>
      </p:sp>
      <p:pic>
        <p:nvPicPr>
          <p:cNvPr id="7170" name="Picture 2" descr="C:\Documents and Settings\ML450\Local Settings\Temporary Internet Files\Content.IE5\QTZPK81E\MC90031253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1811426" cy="186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ML450\Local Settings\Temporary Internet Files\Content.IE5\NJUY493G\MC9001133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84784"/>
            <a:ext cx="2320065" cy="283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Documents and Settings\ML450\Local Settings\Temporary Internet Files\Content.IE5\NJUY493G\MP9004311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71486"/>
            <a:ext cx="2356391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683568" y="5229200"/>
            <a:ext cx="2304256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419872" y="5229200"/>
            <a:ext cx="1944216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796136" y="5229200"/>
            <a:ext cx="2356391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639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pic>
        <p:nvPicPr>
          <p:cNvPr id="4" name="Picture 2" descr="C:\Documents and Settings\ML450\Local Settings\Temporary Internet Files\Content.IE5\QTZPK81E\MC90031253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1811426" cy="186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ML450\Local Settings\Temporary Internet Files\Content.IE5\NJUY493G\MC9001133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84784"/>
            <a:ext cx="2320065" cy="283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Documents and Settings\ML450\Local Settings\Temporary Internet Files\Content.IE5\NJUY493G\MP9004311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71486"/>
            <a:ext cx="2356391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51520" y="4952561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      </a:t>
            </a:r>
            <a:r>
              <a:rPr lang="cs-CZ" sz="3600" dirty="0" err="1" smtClean="0"/>
              <a:t>shirt</a:t>
            </a:r>
            <a:r>
              <a:rPr lang="cs-CZ" sz="3600" dirty="0" smtClean="0"/>
              <a:t>              </a:t>
            </a:r>
            <a:r>
              <a:rPr lang="cs-CZ" sz="3600" dirty="0" err="1" smtClean="0"/>
              <a:t>skirt</a:t>
            </a:r>
            <a:r>
              <a:rPr lang="cs-CZ" sz="3600" dirty="0" smtClean="0"/>
              <a:t>               </a:t>
            </a:r>
            <a:r>
              <a:rPr lang="cs-CZ" sz="3600" dirty="0" err="1" smtClean="0"/>
              <a:t>dress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5430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pic>
        <p:nvPicPr>
          <p:cNvPr id="8194" name="Picture 2" descr="C:\Documents and Settings\ML450\Local Settings\Temporary Internet Files\Content.IE5\QTZPK81E\MP900423057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9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ANOTACE:</a:t>
            </a:r>
            <a:br>
              <a:rPr lang="cs-CZ" dirty="0" smtClean="0"/>
            </a:br>
            <a:r>
              <a:rPr lang="cs-CZ" dirty="0" smtClean="0"/>
              <a:t>Tato učební látka je určena </a:t>
            </a:r>
            <a:r>
              <a:rPr lang="cs-CZ" smtClean="0"/>
              <a:t>pro </a:t>
            </a:r>
            <a:r>
              <a:rPr lang="cs-CZ" smtClean="0"/>
              <a:t>           3</a:t>
            </a:r>
            <a:r>
              <a:rPr lang="cs-CZ" dirty="0" smtClean="0"/>
              <a:t>. třídu. Žáci si zopakují slovní zásobu- oblečení. Obrázky jsou použity z klipartu.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656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265081</TotalTime>
  <Words>87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Vy_32_Inovace_32_oblečení     </vt:lpstr>
      <vt:lpstr>Spoj správný obrázek se slovíčkem.</vt:lpstr>
      <vt:lpstr>Control</vt:lpstr>
      <vt:lpstr>Spoj český výraz s anglickým.</vt:lpstr>
      <vt:lpstr>Control</vt:lpstr>
      <vt:lpstr>What is it? (odpověz)</vt:lpstr>
      <vt:lpstr>Control</vt:lpstr>
      <vt:lpstr>konec</vt:lpstr>
      <vt:lpstr>ANOTACE: Tato učební látka je určena pro            3. třídu. Žáci si zopakují slovní zásobu- oblečení. Obrázky jsou použity z klipartu.  </vt:lpstr>
    </vt:vector>
  </TitlesOfParts>
  <Company>ZŠ Výprachtice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Vy_32_Inovace_32_oblečení    </dc:title>
  <dc:creator>Výprachtice</dc:creator>
  <cp:lastModifiedBy>pcbazar</cp:lastModifiedBy>
  <cp:revision>4</cp:revision>
  <dcterms:created xsi:type="dcterms:W3CDTF">2012-05-01T08:51:48Z</dcterms:created>
  <dcterms:modified xsi:type="dcterms:W3CDTF">2012-06-27T18:18:28Z</dcterms:modified>
</cp:coreProperties>
</file>