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E8B52B-39FA-44BC-9ACD-4BEFA998F84D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53C925-52E0-451C-AC5E-399C3B40969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658" y="176457"/>
            <a:ext cx="8862590" cy="6495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3" y="2663008"/>
            <a:ext cx="3039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Mgr. Jarmila Holečková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7971" y="3250360"/>
            <a:ext cx="3724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latin typeface="Bookman Old Style" pitchFamily="18" charset="0"/>
              </a:rPr>
              <a:t>VY_32_INOVACE_1A_17_</a:t>
            </a:r>
            <a:endParaRPr lang="cs-CZ" b="1" dirty="0" smtClean="0">
              <a:latin typeface="Bookman Old Style" pitchFamily="18" charset="0"/>
            </a:endParaRPr>
          </a:p>
          <a:p>
            <a:r>
              <a:rPr lang="cs-CZ" b="1" dirty="0" smtClean="0">
                <a:latin typeface="Bookman Old Style" pitchFamily="18" charset="0"/>
              </a:rPr>
              <a:t>VYJMENOVANA_SLOVA_PO_P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77971" y="3855694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ČESKÝ JAZYK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77971" y="4225026"/>
            <a:ext cx="483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3.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77971" y="4715852"/>
            <a:ext cx="2143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LISTOPAD</a:t>
            </a:r>
            <a:r>
              <a:rPr lang="cs-CZ" dirty="0" smtClean="0"/>
              <a:t>  </a:t>
            </a:r>
            <a:r>
              <a:rPr lang="cs-CZ" b="1" dirty="0" smtClean="0">
                <a:latin typeface="Bookman Old Style" pitchFamily="18" charset="0"/>
              </a:rPr>
              <a:t>2011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61587" y="540457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62834" y="5291916"/>
            <a:ext cx="30492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Význam slov, rozdíly psaní i, y</a:t>
            </a:r>
            <a:endParaRPr lang="cs-CZ" sz="14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43539" y="5957397"/>
            <a:ext cx="92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Bookman Old Styl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46205" y="5957397"/>
            <a:ext cx="39812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Výklad rozdílů v psaní podobných slov </a:t>
            </a:r>
            <a:br>
              <a:rPr lang="cs-CZ" sz="1400" b="1" dirty="0" smtClean="0">
                <a:latin typeface="Bookman Old Style" pitchFamily="18" charset="0"/>
              </a:rPr>
            </a:br>
            <a:r>
              <a:rPr lang="cs-CZ" sz="1400" b="1" dirty="0" smtClean="0">
                <a:latin typeface="Bookman Old Style" pitchFamily="18" charset="0"/>
              </a:rPr>
              <a:t>odlišného významu</a:t>
            </a:r>
            <a:endParaRPr lang="cs-CZ" sz="14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468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56990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ROZDÍLY V PSANÍ SLOV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356992"/>
            <a:ext cx="8229600" cy="936104"/>
          </a:xfrm>
        </p:spPr>
        <p:txBody>
          <a:bodyPr/>
          <a:lstStyle/>
          <a:p>
            <a:pPr algn="ctr"/>
            <a:r>
              <a:rPr lang="cs-CZ" dirty="0" smtClean="0"/>
              <a:t>Vyjmenovaná slovy po 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866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SLEPÝŠ = beznohá ještěrka</a:t>
            </a:r>
          </a:p>
          <a:p>
            <a:r>
              <a:rPr lang="cs-CZ" dirty="0" smtClean="0"/>
              <a:t>Na pasece se vyhříval slepýš.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SLEPÍŠ= slepit něco lepidlem</a:t>
            </a:r>
          </a:p>
          <a:p>
            <a:r>
              <a:rPr lang="cs-CZ" dirty="0" smtClean="0"/>
              <a:t>Slepíš tu rozbitou vázu?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3850377" cy="3230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2"/>
            <a:ext cx="3715816" cy="3715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8499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PYL= žlutý prášek z květu</a:t>
            </a:r>
          </a:p>
          <a:p>
            <a:r>
              <a:rPr lang="cs-CZ" dirty="0" smtClean="0"/>
              <a:t>Včely přenášejí pyl z květu na květ.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PIL = pil nějaký nápoj</a:t>
            </a:r>
          </a:p>
          <a:p>
            <a:r>
              <a:rPr lang="cs-CZ" dirty="0" smtClean="0"/>
              <a:t>Pan  Novák včera pil kávu.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3456384" cy="3359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3384376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480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PÝCHA= špatná lidská vlastnost</a:t>
            </a:r>
          </a:p>
          <a:p>
            <a:r>
              <a:rPr lang="cs-CZ" dirty="0" smtClean="0"/>
              <a:t>Pýcha je nepěkná vlastnost.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PÍCHÁ= píchá ostrým předmětem</a:t>
            </a:r>
          </a:p>
          <a:p>
            <a:r>
              <a:rPr lang="cs-CZ" dirty="0" smtClean="0"/>
              <a:t>Malá švadlenka píchá jehlou do látky.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22692"/>
            <a:ext cx="3450383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2896"/>
            <a:ext cx="3508242" cy="3508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2543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OPYLOVAT=přenášet pyl</a:t>
            </a:r>
          </a:p>
          <a:p>
            <a:r>
              <a:rPr lang="cs-CZ" dirty="0" smtClean="0"/>
              <a:t>Včely opylují květy.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OPILOVAT=pilníkem</a:t>
            </a:r>
          </a:p>
          <a:p>
            <a:r>
              <a:rPr lang="cs-CZ" dirty="0" smtClean="0"/>
              <a:t>Aby mohl opilovat dřevo, potřebuje pilník.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ROZLIŠUJ!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60040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704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Použité zdroje: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Otevřená galerie Microsoft </a:t>
            </a:r>
            <a:r>
              <a:rPr lang="cs-CZ" dirty="0" err="1" smtClean="0"/>
              <a:t>office</a:t>
            </a:r>
            <a:endParaRPr lang="cs-CZ" dirty="0" smtClean="0"/>
          </a:p>
          <a:p>
            <a:r>
              <a:rPr lang="cs-CZ" dirty="0"/>
              <a:t>Cs.wikipedia.org. </a:t>
            </a:r>
            <a:r>
              <a:rPr lang="cs-CZ" i="1" dirty="0" err="1"/>
              <a:t>Wikipedia</a:t>
            </a:r>
            <a:r>
              <a:rPr lang="cs-CZ" dirty="0"/>
              <a:t> [online]. 11. 2. 2012, 11. 2. 2012 [cit. 2012-02-23]. Dostupné z: http://cs.wikipedia.org/wiki/Slep%C3%BD%C5%A1_k%C5%99ehk%C3%BD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4511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160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ROZDÍLY V PSANÍ SLOV</vt:lpstr>
      <vt:lpstr>ROZLIŠUJ!</vt:lpstr>
      <vt:lpstr>ROZLIŠUJ!</vt:lpstr>
      <vt:lpstr>ROZLIŠUJ!</vt:lpstr>
      <vt:lpstr>ROZLIŠUJ!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Doma</cp:lastModifiedBy>
  <cp:revision>16</cp:revision>
  <dcterms:created xsi:type="dcterms:W3CDTF">2012-01-31T19:52:30Z</dcterms:created>
  <dcterms:modified xsi:type="dcterms:W3CDTF">2012-06-07T18:58:54Z</dcterms:modified>
</cp:coreProperties>
</file>