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708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243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17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6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064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4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60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409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165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76305-C8B4-4DE1-80D5-B02F638207B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53859-1E4F-4E05-AC02-58A03A5246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64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image" Target="../media/image5.wmf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Verdana" pitchFamily="34" charset="0"/>
              </a:rPr>
              <a:t>Vy_32_Inovace_34_dny </a:t>
            </a:r>
            <a:r>
              <a:rPr lang="cs-CZ" sz="2800" smtClean="0">
                <a:latin typeface="Verdana" pitchFamily="34" charset="0"/>
              </a:rPr>
              <a:t>v týdnu </a:t>
            </a:r>
            <a:r>
              <a:rPr lang="cs-CZ" sz="2800" smtClean="0">
                <a:latin typeface="Verdana" pitchFamily="34" charset="0"/>
              </a:rPr>
              <a:t>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49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český výraz s anglickým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ondělí                             </a:t>
            </a:r>
            <a:r>
              <a:rPr lang="cs-CZ" sz="3600" dirty="0" err="1" smtClean="0">
                <a:solidFill>
                  <a:srgbClr val="7030A0"/>
                </a:solidFill>
              </a:rPr>
              <a:t>Monday</a:t>
            </a:r>
            <a:endParaRPr lang="cs-CZ" sz="36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600" dirty="0"/>
              <a:t>ú</a:t>
            </a:r>
            <a:r>
              <a:rPr lang="cs-CZ" sz="3600" dirty="0" smtClean="0"/>
              <a:t>terý                                </a:t>
            </a:r>
            <a:r>
              <a:rPr lang="cs-CZ" sz="3600" dirty="0" err="1" smtClean="0">
                <a:solidFill>
                  <a:schemeClr val="accent2"/>
                </a:solidFill>
              </a:rPr>
              <a:t>Wednesday</a:t>
            </a:r>
            <a:endParaRPr lang="cs-CZ" sz="3600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tředa                               </a:t>
            </a:r>
            <a:r>
              <a:rPr lang="cs-CZ" sz="3600" dirty="0" err="1" smtClean="0">
                <a:solidFill>
                  <a:srgbClr val="FFC000"/>
                </a:solidFill>
              </a:rPr>
              <a:t>Friday</a:t>
            </a:r>
            <a:endParaRPr lang="cs-CZ" sz="3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3600" dirty="0"/>
              <a:t>č</a:t>
            </a:r>
            <a:r>
              <a:rPr lang="cs-CZ" sz="3600" dirty="0" smtClean="0"/>
              <a:t>tvrtek                              </a:t>
            </a:r>
            <a:r>
              <a:rPr lang="cs-CZ" sz="3600" dirty="0" err="1" smtClean="0">
                <a:solidFill>
                  <a:srgbClr val="00B050"/>
                </a:solidFill>
              </a:rPr>
              <a:t>Saturday</a:t>
            </a:r>
            <a:endParaRPr lang="cs-CZ" sz="36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átek                                 </a:t>
            </a:r>
            <a:r>
              <a:rPr lang="cs-CZ" sz="3600" dirty="0" err="1">
                <a:solidFill>
                  <a:schemeClr val="accent5"/>
                </a:solidFill>
              </a:rPr>
              <a:t>T</a:t>
            </a:r>
            <a:r>
              <a:rPr lang="cs-CZ" sz="3600" dirty="0" err="1" smtClean="0">
                <a:solidFill>
                  <a:schemeClr val="accent5"/>
                </a:solidFill>
              </a:rPr>
              <a:t>hursday</a:t>
            </a:r>
            <a:endParaRPr lang="cs-CZ" sz="3600" dirty="0" smtClean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cs-CZ" sz="3600" dirty="0"/>
              <a:t>s</a:t>
            </a:r>
            <a:r>
              <a:rPr lang="cs-CZ" sz="3600" dirty="0" smtClean="0"/>
              <a:t>obota                               </a:t>
            </a:r>
            <a:r>
              <a:rPr lang="cs-CZ" sz="3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Tuesday</a:t>
            </a:r>
            <a:endParaRPr lang="cs-CZ" sz="3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4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pondělí                             </a:t>
            </a:r>
            <a:r>
              <a:rPr lang="cs-CZ" dirty="0" err="1" smtClean="0">
                <a:solidFill>
                  <a:srgbClr val="7030A0"/>
                </a:solidFill>
              </a:rPr>
              <a:t>Monday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/>
              <a:t>úterý                                </a:t>
            </a:r>
            <a:r>
              <a:rPr lang="cs-CZ" dirty="0" err="1" smtClean="0">
                <a:solidFill>
                  <a:schemeClr val="accent2"/>
                </a:solidFill>
              </a:rPr>
              <a:t>Wednesday</a:t>
            </a: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středa                               </a:t>
            </a:r>
            <a:r>
              <a:rPr lang="cs-CZ" dirty="0" err="1" smtClean="0">
                <a:solidFill>
                  <a:srgbClr val="FFC000"/>
                </a:solidFill>
              </a:rPr>
              <a:t>Friday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čtvrtek                              </a:t>
            </a:r>
            <a:r>
              <a:rPr lang="cs-CZ" dirty="0" err="1" smtClean="0">
                <a:solidFill>
                  <a:srgbClr val="00B050"/>
                </a:solidFill>
              </a:rPr>
              <a:t>Saturday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pátek                                 </a:t>
            </a:r>
            <a:r>
              <a:rPr lang="cs-CZ" dirty="0" err="1" smtClean="0">
                <a:solidFill>
                  <a:schemeClr val="accent5"/>
                </a:solidFill>
              </a:rPr>
              <a:t>Thursday</a:t>
            </a:r>
            <a:endParaRPr lang="cs-CZ" dirty="0" smtClean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cs-CZ" dirty="0" smtClean="0"/>
              <a:t>sobota                             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Tuesday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79712" y="1916832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75656" y="2564904"/>
            <a:ext cx="3024336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619672" y="2561621"/>
            <a:ext cx="27363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763688" y="3645024"/>
            <a:ext cx="27363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619672" y="3137685"/>
            <a:ext cx="2592288" cy="10834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979712" y="3679386"/>
            <a:ext cx="2376264" cy="11897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06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zkratek urči o které dny se jedná. </a:t>
            </a:r>
            <a:r>
              <a:rPr lang="cs-CZ" sz="2700" dirty="0" smtClean="0"/>
              <a:t>Nepřekládej do češtiny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Wed</a:t>
            </a:r>
            <a:r>
              <a:rPr lang="cs-CZ" sz="3600" dirty="0" smtClean="0"/>
              <a:t> - </a:t>
            </a:r>
          </a:p>
          <a:p>
            <a:r>
              <a:rPr lang="cs-CZ" sz="3600" dirty="0" smtClean="0"/>
              <a:t>Sun - </a:t>
            </a:r>
          </a:p>
          <a:p>
            <a:r>
              <a:rPr lang="cs-CZ" sz="3600" dirty="0" smtClean="0"/>
              <a:t>Mon - </a:t>
            </a:r>
          </a:p>
          <a:p>
            <a:r>
              <a:rPr lang="cs-CZ" sz="3600" dirty="0" err="1" smtClean="0"/>
              <a:t>Tue</a:t>
            </a:r>
            <a:r>
              <a:rPr lang="cs-CZ" sz="3600" dirty="0" smtClean="0"/>
              <a:t> - </a:t>
            </a:r>
          </a:p>
          <a:p>
            <a:r>
              <a:rPr lang="cs-CZ" sz="3600" dirty="0" err="1" smtClean="0"/>
              <a:t>Fri</a:t>
            </a:r>
            <a:r>
              <a:rPr lang="cs-CZ" sz="3600" dirty="0" smtClean="0"/>
              <a:t> -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8373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</a:t>
            </a:r>
            <a:r>
              <a:rPr lang="cs-CZ" dirty="0" err="1" smtClean="0"/>
              <a:t>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err="1" smtClean="0"/>
              <a:t>Wed</a:t>
            </a:r>
            <a:r>
              <a:rPr lang="cs-CZ" sz="3600" dirty="0" smtClean="0"/>
              <a:t> -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Wednesday</a:t>
            </a:r>
            <a:endParaRPr lang="cs-CZ" sz="36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3600" dirty="0" smtClean="0"/>
              <a:t>Sun - </a:t>
            </a:r>
            <a:r>
              <a:rPr lang="cs-CZ" sz="3600" dirty="0" err="1" smtClean="0">
                <a:solidFill>
                  <a:schemeClr val="bg2">
                    <a:lumMod val="50000"/>
                  </a:schemeClr>
                </a:solidFill>
              </a:rPr>
              <a:t>Sunday</a:t>
            </a:r>
            <a:endParaRPr lang="cs-CZ" sz="36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3600" dirty="0" smtClean="0"/>
              <a:t>Mon - </a:t>
            </a:r>
            <a:r>
              <a:rPr lang="cs-CZ" sz="3600" dirty="0" err="1" smtClean="0">
                <a:solidFill>
                  <a:schemeClr val="accent3">
                    <a:lumMod val="75000"/>
                  </a:schemeClr>
                </a:solidFill>
              </a:rPr>
              <a:t>Monday</a:t>
            </a:r>
            <a:endParaRPr lang="cs-CZ" sz="36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600" dirty="0" err="1" smtClean="0"/>
              <a:t>Tue</a:t>
            </a:r>
            <a:r>
              <a:rPr lang="cs-CZ" sz="3600" dirty="0" smtClean="0"/>
              <a:t> - </a:t>
            </a:r>
            <a:r>
              <a:rPr lang="cs-CZ" sz="3600" dirty="0" err="1" smtClean="0">
                <a:solidFill>
                  <a:srgbClr val="00B0F0"/>
                </a:solidFill>
              </a:rPr>
              <a:t>Tuesday</a:t>
            </a:r>
            <a:endParaRPr lang="cs-CZ" sz="3600" dirty="0" smtClean="0">
              <a:solidFill>
                <a:srgbClr val="00B0F0"/>
              </a:solidFill>
            </a:endParaRPr>
          </a:p>
          <a:p>
            <a:r>
              <a:rPr lang="cs-CZ" sz="3600" dirty="0" err="1" smtClean="0"/>
              <a:t>Fri</a:t>
            </a:r>
            <a:r>
              <a:rPr lang="cs-CZ" sz="3600" dirty="0" smtClean="0"/>
              <a:t> - </a:t>
            </a:r>
            <a:r>
              <a:rPr lang="cs-CZ" sz="3600" dirty="0" err="1" smtClean="0">
                <a:solidFill>
                  <a:srgbClr val="7030A0"/>
                </a:solidFill>
              </a:rPr>
              <a:t>Friday</a:t>
            </a:r>
            <a:endParaRPr lang="cs-CZ" sz="3600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11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z angličtiny do češtiny.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C000"/>
                </a:solidFill>
              </a:rPr>
              <a:t>Friday</a:t>
            </a:r>
            <a:r>
              <a:rPr lang="cs-CZ" sz="4400" dirty="0" smtClean="0">
                <a:solidFill>
                  <a:srgbClr val="FFC000"/>
                </a:solidFill>
              </a:rPr>
              <a:t> - </a:t>
            </a:r>
          </a:p>
          <a:p>
            <a:r>
              <a:rPr lang="cs-CZ" sz="4400" dirty="0" err="1" smtClean="0">
                <a:solidFill>
                  <a:srgbClr val="00B0F0"/>
                </a:solidFill>
              </a:rPr>
              <a:t>Monday</a:t>
            </a:r>
            <a:r>
              <a:rPr lang="cs-CZ" sz="4400" dirty="0" smtClean="0">
                <a:solidFill>
                  <a:srgbClr val="00B0F0"/>
                </a:solidFill>
              </a:rPr>
              <a:t> - </a:t>
            </a:r>
          </a:p>
          <a:p>
            <a:r>
              <a:rPr lang="cs-CZ" sz="4400" dirty="0" err="1" smtClean="0">
                <a:solidFill>
                  <a:srgbClr val="00B050"/>
                </a:solidFill>
              </a:rPr>
              <a:t>Saturday</a:t>
            </a:r>
            <a:r>
              <a:rPr lang="cs-CZ" sz="4400" dirty="0" smtClean="0">
                <a:solidFill>
                  <a:srgbClr val="00B050"/>
                </a:solidFill>
              </a:rPr>
              <a:t> - </a:t>
            </a:r>
          </a:p>
          <a:p>
            <a:r>
              <a:rPr lang="cs-CZ" sz="4400" dirty="0" err="1" smtClean="0">
                <a:solidFill>
                  <a:schemeClr val="accent4">
                    <a:lumMod val="75000"/>
                  </a:schemeClr>
                </a:solidFill>
              </a:rPr>
              <a:t>Tuesday</a:t>
            </a: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 - </a:t>
            </a:r>
          </a:p>
          <a:p>
            <a:r>
              <a:rPr lang="cs-CZ" sz="4400" dirty="0" err="1" smtClean="0">
                <a:solidFill>
                  <a:schemeClr val="accent6">
                    <a:lumMod val="75000"/>
                  </a:schemeClr>
                </a:solidFill>
              </a:rPr>
              <a:t>Thursday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82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C000"/>
                </a:solidFill>
              </a:rPr>
              <a:t>Friday</a:t>
            </a:r>
            <a:r>
              <a:rPr lang="cs-CZ" sz="4400" dirty="0" smtClean="0">
                <a:solidFill>
                  <a:srgbClr val="FFC000"/>
                </a:solidFill>
              </a:rPr>
              <a:t> -  pátek</a:t>
            </a:r>
          </a:p>
          <a:p>
            <a:r>
              <a:rPr lang="cs-CZ" sz="4400" dirty="0" err="1" smtClean="0">
                <a:solidFill>
                  <a:srgbClr val="00B0F0"/>
                </a:solidFill>
              </a:rPr>
              <a:t>Monday</a:t>
            </a:r>
            <a:r>
              <a:rPr lang="cs-CZ" sz="4400" dirty="0" smtClean="0">
                <a:solidFill>
                  <a:srgbClr val="00B0F0"/>
                </a:solidFill>
              </a:rPr>
              <a:t> - pondělí</a:t>
            </a:r>
          </a:p>
          <a:p>
            <a:r>
              <a:rPr lang="cs-CZ" sz="4400" dirty="0" err="1" smtClean="0">
                <a:solidFill>
                  <a:srgbClr val="00B050"/>
                </a:solidFill>
              </a:rPr>
              <a:t>Saturday</a:t>
            </a:r>
            <a:r>
              <a:rPr lang="cs-CZ" sz="4400" dirty="0" smtClean="0">
                <a:solidFill>
                  <a:srgbClr val="00B050"/>
                </a:solidFill>
              </a:rPr>
              <a:t> - sobota</a:t>
            </a:r>
          </a:p>
          <a:p>
            <a:r>
              <a:rPr lang="cs-CZ" sz="4400" dirty="0" err="1" smtClean="0">
                <a:solidFill>
                  <a:schemeClr val="accent4">
                    <a:lumMod val="75000"/>
                  </a:schemeClr>
                </a:solidFill>
              </a:rPr>
              <a:t>Tuesday</a:t>
            </a: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 - úterý</a:t>
            </a:r>
          </a:p>
          <a:p>
            <a:r>
              <a:rPr lang="cs-CZ" sz="4400" dirty="0" err="1" smtClean="0">
                <a:solidFill>
                  <a:schemeClr val="accent6">
                    <a:lumMod val="75000"/>
                  </a:schemeClr>
                </a:solidFill>
              </a:rPr>
              <a:t>Thursday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 - čtvrtek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587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pic>
        <p:nvPicPr>
          <p:cNvPr id="13314" name="Picture 2" descr="C:\Documents and Settings\ML450\Local Settings\Temporary Internet Files\Content.IE5\YSWO1ILV\MC900434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45104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Documents and Settings\ML450\Local Settings\Temporary Internet Files\Content.IE5\AKWUD6S9\MC9004346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01924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Documents and Settings\ML450\Local Settings\Temporary Internet Files\Content.IE5\PONWC0C0\MC9004346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3524" y="4262625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Documents and Settings\ML450\Local Settings\Temporary Internet Files\Content.IE5\GMX8W0WK\MC9004346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Documents and Settings\ML450\Local Settings\Temporary Internet Files\Content.IE5\58BNGOA2\MC9004346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19725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323528" y="2830904"/>
            <a:ext cx="21368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059832" y="357301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444208" y="2830904"/>
            <a:ext cx="20648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91977" y="5733256"/>
            <a:ext cx="20055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56176" y="5517232"/>
            <a:ext cx="2068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54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008111"/>
          </a:xfrm>
        </p:spPr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268760"/>
            <a:ext cx="7848872" cy="4370040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                                                                   </a:t>
            </a:r>
            <a:endParaRPr lang="cs-CZ" dirty="0"/>
          </a:p>
          <a:p>
            <a:pPr algn="l"/>
            <a:r>
              <a:rPr lang="cs-CZ" dirty="0">
                <a:solidFill>
                  <a:schemeClr val="tx1"/>
                </a:solidFill>
              </a:rPr>
              <a:t>ú</a:t>
            </a:r>
            <a:r>
              <a:rPr lang="cs-CZ" dirty="0" smtClean="0">
                <a:solidFill>
                  <a:schemeClr val="tx1"/>
                </a:solidFill>
              </a:rPr>
              <a:t>terý                                                           pondělí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pátek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středa                                        čtvrtek</a:t>
            </a:r>
          </a:p>
        </p:txBody>
      </p:sp>
      <p:pic>
        <p:nvPicPr>
          <p:cNvPr id="4" name="Picture 2" descr="C:\Documents and Settings\ML450\Local Settings\Temporary Internet Files\Content.IE5\YSWO1ILV\MC900434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510" y="1988840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ML450\Local Settings\Temporary Internet Files\Content.IE5\PONWC0C0\MC900434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202" y="4106361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Documents and Settings\ML450\Local Settings\Temporary Internet Files\Content.IE5\58BNGOA2\MC9004346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870" y="3763461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059831" y="357301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732240" y="2924944"/>
            <a:ext cx="20648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39854" y="5360968"/>
            <a:ext cx="2068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5" descr="C:\Documents and Settings\ML450\Local Settings\Temporary Internet Files\Content.IE5\GMX8W0WK\MC9004346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0967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Documents and Settings\ML450\Local Settings\Temporary Internet Files\Content.IE5\AKWUD6S9\MC9004346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01924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539552" y="2924944"/>
            <a:ext cx="19208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557202" y="5360968"/>
            <a:ext cx="19240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500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14338" name="Picture 2" descr="C:\Documents and Settings\ML450\Local Settings\Temporary Internet Files\Content.IE5\NJUY493G\MC90044146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72816"/>
            <a:ext cx="3531668" cy="353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8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určena pro 3. třídu. Žáci si zopakují anglickou slovní zásobu- dny v týdnu. Obrázky jsou použity </a:t>
            </a:r>
            <a:r>
              <a:rPr lang="cs-CZ" smtClean="0"/>
              <a:t>z klipartu.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3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131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Vy_32_Inovace_34_dny v týdnu  </vt:lpstr>
      <vt:lpstr>Spoj český výraz s anglickým</vt:lpstr>
      <vt:lpstr>Control</vt:lpstr>
      <vt:lpstr>Podle zkratek urči o které dny se jedná. Nepřekládej do češtiny</vt:lpstr>
      <vt:lpstr>Control</vt:lpstr>
      <vt:lpstr>Přelož z angličtiny do češtiny.</vt:lpstr>
      <vt:lpstr>Control</vt:lpstr>
      <vt:lpstr>Přelož</vt:lpstr>
      <vt:lpstr>Control</vt:lpstr>
      <vt:lpstr>konec</vt:lpstr>
      <vt:lpstr>Anotace: Tato učební látka je určena pro 3. třídu. Žáci si zopakují anglickou slovní zásobu- dny v týdnu. Obrázky jsou použity z klipartu.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</dc:title>
  <dc:creator>Výprachtice</dc:creator>
  <cp:lastModifiedBy>Výprachtice</cp:lastModifiedBy>
  <cp:revision>13</cp:revision>
  <dcterms:created xsi:type="dcterms:W3CDTF">2012-06-07T08:31:19Z</dcterms:created>
  <dcterms:modified xsi:type="dcterms:W3CDTF">2012-06-07T08:54:30Z</dcterms:modified>
</cp:coreProperties>
</file>