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0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7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6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06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0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09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16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6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Vy_32_Inovace_35_potraviny 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obrázek se správným slovíčkem.</a:t>
            </a:r>
            <a:endParaRPr lang="cs-CZ" dirty="0"/>
          </a:p>
        </p:txBody>
      </p:sp>
      <p:pic>
        <p:nvPicPr>
          <p:cNvPr id="15362" name="Picture 2" descr="C:\Documents and Settings\ML450\Local Settings\Temporary Internet Files\Content.IE5\J1G0N1BI\MC90044177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Documents and Settings\ML450\Local Settings\Temporary Internet Files\Content.IE5\A6O26OU2\MC9004417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93096"/>
            <a:ext cx="2252246" cy="225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Documents and Settings\ML450\Local Settings\Temporary Internet Files\Content.IE5\58BNGOA2\MP9004244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05446"/>
            <a:ext cx="2082775" cy="283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Documents and Settings\ML450\Local Settings\Temporary Internet Files\Content.IE5\CT2LSU0P\MC900088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289" y="3021370"/>
            <a:ext cx="324333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Documents and Settings\ML450\Local Settings\Temporary Internet Files\Content.IE5\GMX8W0WK\MC9002333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289" y="1196752"/>
            <a:ext cx="2361446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Documents and Settings\ML450\Local Settings\Temporary Internet Files\Content.IE5\T29Z2DJP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08344"/>
            <a:ext cx="1589360" cy="145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291238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am</a:t>
            </a:r>
          </a:p>
          <a:p>
            <a:r>
              <a:rPr lang="cs-CZ" sz="3600" dirty="0" err="1"/>
              <a:t>y</a:t>
            </a:r>
            <a:r>
              <a:rPr lang="cs-CZ" sz="3600" dirty="0" err="1" smtClean="0"/>
              <a:t>oghurt</a:t>
            </a:r>
            <a:endParaRPr lang="cs-CZ" sz="3600" dirty="0" smtClean="0"/>
          </a:p>
          <a:p>
            <a:r>
              <a:rPr lang="cs-CZ" sz="3600" dirty="0" err="1"/>
              <a:t>b</a:t>
            </a:r>
            <a:r>
              <a:rPr lang="cs-CZ" sz="3600" dirty="0" err="1" smtClean="0"/>
              <a:t>utter</a:t>
            </a:r>
            <a:endParaRPr lang="cs-CZ" sz="3600" dirty="0" smtClean="0"/>
          </a:p>
          <a:p>
            <a:r>
              <a:rPr lang="cs-CZ" sz="3600" dirty="0" err="1"/>
              <a:t>e</a:t>
            </a:r>
            <a:r>
              <a:rPr lang="cs-CZ" sz="3600" dirty="0" err="1" smtClean="0"/>
              <a:t>gg</a:t>
            </a:r>
            <a:endParaRPr lang="cs-CZ" sz="3600" dirty="0" smtClean="0"/>
          </a:p>
          <a:p>
            <a:r>
              <a:rPr lang="cs-CZ" sz="3600" dirty="0"/>
              <a:t>c</a:t>
            </a:r>
            <a:r>
              <a:rPr lang="cs-CZ" sz="3600" dirty="0" smtClean="0"/>
              <a:t>heese</a:t>
            </a:r>
          </a:p>
          <a:p>
            <a:r>
              <a:rPr lang="cs-CZ" sz="3600" dirty="0" err="1" smtClean="0"/>
              <a:t>bread</a:t>
            </a:r>
            <a:endParaRPr lang="cs-CZ" sz="3600" dirty="0"/>
          </a:p>
        </p:txBody>
      </p:sp>
      <p:pic>
        <p:nvPicPr>
          <p:cNvPr id="11" name="Picture 2" descr="C:\Documents and Settings\ML450\Local Settings\Temporary Internet Files\Content.IE5\J1G0N1BI\MC9004417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44" y="142116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06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3" descr="C:\Documents and Settings\ML450\Local Settings\Temporary Internet Files\Content.IE5\A6O26OU2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25144"/>
            <a:ext cx="2252246" cy="225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ML450\Local Settings\Temporary Internet Files\Content.IE5\58BNGOA2\MP900424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05446"/>
            <a:ext cx="2082775" cy="283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291238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am</a:t>
            </a:r>
          </a:p>
          <a:p>
            <a:r>
              <a:rPr lang="cs-CZ" sz="3600" dirty="0" err="1"/>
              <a:t>y</a:t>
            </a:r>
            <a:r>
              <a:rPr lang="cs-CZ" sz="3600" dirty="0" err="1" smtClean="0"/>
              <a:t>oghurt</a:t>
            </a:r>
            <a:endParaRPr lang="cs-CZ" sz="3600" dirty="0" smtClean="0"/>
          </a:p>
          <a:p>
            <a:r>
              <a:rPr lang="cs-CZ" sz="3600" dirty="0" err="1"/>
              <a:t>b</a:t>
            </a:r>
            <a:r>
              <a:rPr lang="cs-CZ" sz="3600" dirty="0" err="1" smtClean="0"/>
              <a:t>utter</a:t>
            </a:r>
            <a:endParaRPr lang="cs-CZ" sz="3600" dirty="0" smtClean="0"/>
          </a:p>
          <a:p>
            <a:r>
              <a:rPr lang="cs-CZ" sz="3600" dirty="0" err="1"/>
              <a:t>e</a:t>
            </a:r>
            <a:r>
              <a:rPr lang="cs-CZ" sz="3600" dirty="0" err="1" smtClean="0"/>
              <a:t>gg</a:t>
            </a:r>
            <a:endParaRPr lang="cs-CZ" sz="3600" dirty="0" smtClean="0"/>
          </a:p>
          <a:p>
            <a:r>
              <a:rPr lang="cs-CZ" sz="3600" dirty="0"/>
              <a:t>c</a:t>
            </a:r>
            <a:r>
              <a:rPr lang="cs-CZ" sz="3600" dirty="0" smtClean="0"/>
              <a:t>heese</a:t>
            </a:r>
          </a:p>
          <a:p>
            <a:r>
              <a:rPr lang="cs-CZ" sz="3600" dirty="0" err="1" smtClean="0"/>
              <a:t>bread</a:t>
            </a:r>
            <a:endParaRPr lang="cs-CZ" sz="3600" dirty="0"/>
          </a:p>
        </p:txBody>
      </p:sp>
      <p:pic>
        <p:nvPicPr>
          <p:cNvPr id="7" name="Picture 6" descr="C:\Documents and Settings\ML450\Local Settings\Temporary Internet Files\Content.IE5\GMX8W0WK\MC900233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289" y="1495430"/>
            <a:ext cx="2361446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ML450\Local Settings\Temporary Internet Files\Content.IE5\T29Z2DJP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07022"/>
            <a:ext cx="1589360" cy="145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ML450\Local Settings\Temporary Internet Files\Content.IE5\J1G0N1BI\MC900441778[1].png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39" y="76336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ML450\Local Settings\Temporary Internet Files\Content.IE5\CT2LSU0P\MC9000882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288" y="3527872"/>
            <a:ext cx="324333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 flipV="1">
            <a:off x="2051721" y="2564904"/>
            <a:ext cx="1293414" cy="328636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4286560" y="2996952"/>
            <a:ext cx="2073729" cy="2141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860032" y="2862908"/>
            <a:ext cx="72008" cy="998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644008" y="443711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622327" y="4896024"/>
            <a:ext cx="1445617" cy="405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644008" y="5445224"/>
            <a:ext cx="2160240" cy="4060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63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slovo místo obrázku.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949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I </a:t>
            </a:r>
            <a:r>
              <a:rPr lang="cs-CZ" sz="4000" dirty="0" err="1" smtClean="0">
                <a:solidFill>
                  <a:srgbClr val="7030A0"/>
                </a:solidFill>
              </a:rPr>
              <a:t>need</a:t>
            </a:r>
            <a:r>
              <a:rPr lang="cs-CZ" sz="4000" dirty="0" smtClean="0">
                <a:solidFill>
                  <a:srgbClr val="7030A0"/>
                </a:solidFill>
              </a:rPr>
              <a:t> </a:t>
            </a:r>
            <a:r>
              <a:rPr lang="cs-CZ" sz="4000" dirty="0" err="1" smtClean="0">
                <a:solidFill>
                  <a:srgbClr val="7030A0"/>
                </a:solidFill>
              </a:rPr>
              <a:t>some</a:t>
            </a:r>
            <a:r>
              <a:rPr lang="cs-CZ" sz="4000" dirty="0" smtClean="0">
                <a:solidFill>
                  <a:srgbClr val="7030A0"/>
                </a:solidFill>
              </a:rPr>
              <a:t>                  , </a:t>
            </a:r>
            <a:r>
              <a:rPr lang="cs-CZ" sz="4000" dirty="0" err="1" smtClean="0">
                <a:solidFill>
                  <a:srgbClr val="7030A0"/>
                </a:solidFill>
              </a:rPr>
              <a:t>four</a:t>
            </a:r>
            <a:r>
              <a:rPr lang="cs-CZ" sz="4000" dirty="0" smtClean="0">
                <a:solidFill>
                  <a:srgbClr val="7030A0"/>
                </a:solidFill>
              </a:rPr>
              <a:t>                   ,                      </a:t>
            </a:r>
          </a:p>
          <a:p>
            <a:endParaRPr lang="cs-CZ" sz="40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dirty="0" err="1">
                <a:solidFill>
                  <a:srgbClr val="7030A0"/>
                </a:solidFill>
              </a:rPr>
              <a:t>s</a:t>
            </a:r>
            <a:r>
              <a:rPr lang="cs-CZ" sz="4000" dirty="0" err="1" smtClean="0">
                <a:solidFill>
                  <a:srgbClr val="7030A0"/>
                </a:solidFill>
              </a:rPr>
              <a:t>ome</a:t>
            </a:r>
            <a:r>
              <a:rPr lang="cs-CZ" sz="4000" dirty="0" smtClean="0">
                <a:solidFill>
                  <a:srgbClr val="7030A0"/>
                </a:solidFill>
              </a:rPr>
              <a:t>                        , </a:t>
            </a:r>
            <a:r>
              <a:rPr lang="cs-CZ" sz="4000" dirty="0" err="1" smtClean="0">
                <a:solidFill>
                  <a:srgbClr val="7030A0"/>
                </a:solidFill>
              </a:rPr>
              <a:t>three</a:t>
            </a:r>
            <a:r>
              <a:rPr lang="cs-CZ" sz="4000" dirty="0" smtClean="0">
                <a:solidFill>
                  <a:srgbClr val="7030A0"/>
                </a:solidFill>
              </a:rPr>
              <a:t>                 ,</a:t>
            </a:r>
          </a:p>
          <a:p>
            <a:pPr marL="0" indent="0">
              <a:buNone/>
            </a:pPr>
            <a:endParaRPr lang="cs-CZ" sz="40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and                              .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16386" name="Picture 2" descr="C:\Documents and Settings\ML450\Local Settings\Temporary Internet Files\Content.IE5\F7J4DA6B\MC9004417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08720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203848" y="2924944"/>
            <a:ext cx="2091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7" name="Picture 3" descr="C:\Documents and Settings\ML450\Local Settings\Temporary Internet Files\Content.IE5\T29Z2DJP\MC900233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72959">
            <a:off x="6693556" y="863127"/>
            <a:ext cx="1368152" cy="189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732240" y="292494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8" name="Picture 4" descr="C:\Documents and Settings\ML450\Local Settings\Temporary Internet Files\Content.IE5\A6O26OU2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283" y="3068960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051720" y="4509120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9" name="Picture 5" descr="C:\Documents and Settings\ML450\Local Settings\Temporary Internet Files\Content.IE5\F7J4DA6B\MC900360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568" y="3068960"/>
            <a:ext cx="1422571" cy="130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5295528" y="4725144"/>
            <a:ext cx="24088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0" name="Picture 6" descr="C:\Documents and Settings\ML450\Local Settings\Temporary Internet Files\Content.IE5\0LQ5W21S\MC9003470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002" y="4725144"/>
            <a:ext cx="1007878" cy="124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907704" y="6381328"/>
            <a:ext cx="2486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88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I </a:t>
            </a:r>
            <a:r>
              <a:rPr lang="cs-CZ" dirty="0" err="1" smtClean="0">
                <a:solidFill>
                  <a:srgbClr val="7030A0"/>
                </a:solidFill>
              </a:rPr>
              <a:t>need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some</a:t>
            </a:r>
            <a:r>
              <a:rPr lang="cs-CZ" dirty="0" smtClean="0">
                <a:solidFill>
                  <a:srgbClr val="7030A0"/>
                </a:solidFill>
              </a:rPr>
              <a:t>                         , </a:t>
            </a:r>
            <a:r>
              <a:rPr lang="cs-CZ" dirty="0" err="1" smtClean="0">
                <a:solidFill>
                  <a:srgbClr val="7030A0"/>
                </a:solidFill>
              </a:rPr>
              <a:t>four</a:t>
            </a:r>
            <a:r>
              <a:rPr lang="cs-CZ" dirty="0" smtClean="0">
                <a:solidFill>
                  <a:srgbClr val="7030A0"/>
                </a:solidFill>
              </a:rPr>
              <a:t>                        ,                      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some</a:t>
            </a:r>
            <a:r>
              <a:rPr lang="cs-CZ" dirty="0" smtClean="0">
                <a:solidFill>
                  <a:srgbClr val="7030A0"/>
                </a:solidFill>
              </a:rPr>
              <a:t>                         , </a:t>
            </a:r>
            <a:r>
              <a:rPr lang="cs-CZ" dirty="0" err="1" smtClean="0">
                <a:solidFill>
                  <a:srgbClr val="7030A0"/>
                </a:solidFill>
              </a:rPr>
              <a:t>three</a:t>
            </a:r>
            <a:r>
              <a:rPr lang="cs-CZ" dirty="0" smtClean="0">
                <a:solidFill>
                  <a:srgbClr val="7030A0"/>
                </a:solidFill>
              </a:rPr>
              <a:t>                         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                                     </a:t>
            </a:r>
            <a:r>
              <a:rPr lang="cs-CZ" dirty="0" err="1" smtClean="0"/>
              <a:t>eggs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and                              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err="1" smtClean="0"/>
              <a:t>yoghurt</a:t>
            </a:r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F7J4DA6B\MC9004417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36712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T29Z2DJP\MC900233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72959">
            <a:off x="6368178" y="554082"/>
            <a:ext cx="1368152" cy="189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2267744" y="2640360"/>
            <a:ext cx="2091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264036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4" descr="C:\Documents and Settings\ML450\Local Settings\Temporary Internet Files\Content.IE5\A6O26OU2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211" y="2780928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1571211" y="4365104"/>
            <a:ext cx="19691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5" descr="C:\Documents and Settings\ML450\Local Settings\Temporary Internet Files\Content.IE5\F7J4DA6B\MC900360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026" y="2821217"/>
            <a:ext cx="1422571" cy="130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4914493" y="4389055"/>
            <a:ext cx="19415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6" descr="C:\Documents and Settings\ML450\Local Settings\Temporary Internet Files\Content.IE5\0LQ5W21S\MC9003470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836" y="4365104"/>
            <a:ext cx="1007878" cy="124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1115240" y="6165304"/>
            <a:ext cx="21366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471994" y="2132856"/>
            <a:ext cx="1667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1487" y="21171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rolls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63688" y="3865835"/>
            <a:ext cx="1776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butter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7448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Doplň podle obrázku.</a:t>
            </a:r>
            <a:endParaRPr lang="cs-CZ" dirty="0"/>
          </a:p>
        </p:txBody>
      </p:sp>
      <p:pic>
        <p:nvPicPr>
          <p:cNvPr id="17410" name="Picture 2" descr="C:\Documents and Settings\ML450\Local Settings\Temporary Internet Files\Content.IE5\A6O26OU2\MC9001124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1512493" cy="279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Documents and Settings\ML450\Local Settings\Temporary Internet Files\Content.IE5\NJUY493G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168" y="1569499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:\Documents and Settings\ML450\Local Settings\Temporary Internet Files\Content.IE5\PONWC0C0\MP900321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69499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Documents and Settings\ML450\Local Settings\Temporary Internet Files\Content.IE5\CT2LSU0P\MC900112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96753"/>
            <a:ext cx="1676545" cy="31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7504" y="5013176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71168" y="5013176"/>
            <a:ext cx="17407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5013176"/>
            <a:ext cx="173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948264" y="5013176"/>
            <a:ext cx="18205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49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l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juice</a:t>
            </a:r>
            <a:r>
              <a:rPr lang="cs-CZ" dirty="0" smtClean="0"/>
              <a:t>          </a:t>
            </a:r>
            <a:r>
              <a:rPr lang="cs-CZ" dirty="0" err="1" smtClean="0"/>
              <a:t>milk</a:t>
            </a:r>
            <a:r>
              <a:rPr lang="cs-CZ" dirty="0" smtClean="0"/>
              <a:t>                 </a:t>
            </a:r>
            <a:r>
              <a:rPr lang="cs-CZ" dirty="0" err="1" smtClean="0"/>
              <a:t>tea</a:t>
            </a:r>
            <a:r>
              <a:rPr lang="cs-CZ" dirty="0" smtClean="0"/>
              <a:t>                  </a:t>
            </a:r>
            <a:r>
              <a:rPr lang="cs-CZ" dirty="0" err="1" smtClean="0"/>
              <a:t>shake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ML450\Local Settings\Temporary Internet Files\Content.IE5\A6O26OU2\MC900112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1512493" cy="279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NJUY493G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168" y="1569499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ML450\Local Settings\Temporary Internet Files\Content.IE5\PONWC0C0\MP900321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69499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ML450\Local Settings\Temporary Internet Files\Content.IE5\CT2LSU0P\MC900112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96753"/>
            <a:ext cx="1676545" cy="31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611560" y="5085184"/>
            <a:ext cx="136847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339752" y="508518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72000" y="50851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76256" y="508518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06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18434" name="Picture 2" descr="C:\Documents and Settings\ML450\Local Settings\Temporary Internet Files\Content.IE5\GMX8W0WK\MP900433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610" y="1302559"/>
            <a:ext cx="6406780" cy="425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8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26570"/>
          </a:xfrm>
        </p:spPr>
        <p:txBody>
          <a:bodyPr/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prezentace je určena pro 3. TŘÍDU. Žáci si zopakují anglickou slovní zásobu- jídlo. Zopakují vazbu I </a:t>
            </a:r>
            <a:r>
              <a:rPr lang="cs-CZ" dirty="0" err="1" smtClean="0"/>
              <a:t>need</a:t>
            </a:r>
            <a:r>
              <a:rPr lang="cs-CZ" dirty="0" smtClean="0"/>
              <a:t> a </a:t>
            </a:r>
            <a:r>
              <a:rPr lang="cs-CZ" dirty="0" err="1" smtClean="0"/>
              <a:t>some</a:t>
            </a:r>
            <a:r>
              <a:rPr lang="cs-CZ" dirty="0" smtClean="0"/>
              <a:t>. Obrázky jsou použity </a:t>
            </a:r>
            <a:r>
              <a:rPr lang="cs-CZ" smtClean="0"/>
              <a:t>z klipartu.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47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Vy_32_Inovace_35_potraviny  </vt:lpstr>
      <vt:lpstr>Spoj obrázek se správným slovíčkem.</vt:lpstr>
      <vt:lpstr>Control</vt:lpstr>
      <vt:lpstr>Doplň slovo místo obrázku.</vt:lpstr>
      <vt:lpstr>Control</vt:lpstr>
      <vt:lpstr>What is it? Doplň podle obrázku.</vt:lpstr>
      <vt:lpstr>Control</vt:lpstr>
      <vt:lpstr>konec</vt:lpstr>
      <vt:lpstr>Anotace: Tato prezentace je určena pro 3. TŘÍDU. Žáci si zopakují anglickou slovní zásobu- jídlo. Zopakují vazbu I need a some. Obrázky jsou použity z klipartu.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</dc:title>
  <dc:creator>Výprachtice</dc:creator>
  <cp:lastModifiedBy>Výprachtice</cp:lastModifiedBy>
  <cp:revision>17</cp:revision>
  <dcterms:created xsi:type="dcterms:W3CDTF">2012-06-07T08:31:19Z</dcterms:created>
  <dcterms:modified xsi:type="dcterms:W3CDTF">2012-06-07T08:54:46Z</dcterms:modified>
</cp:coreProperties>
</file>