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4" r:id="rId5"/>
    <p:sldId id="265" r:id="rId6"/>
    <p:sldId id="266" r:id="rId7"/>
    <p:sldId id="267" r:id="rId8"/>
    <p:sldId id="268" r:id="rId9"/>
    <p:sldId id="269" r:id="rId10"/>
    <p:sldId id="259" r:id="rId11"/>
    <p:sldId id="270" r:id="rId12"/>
    <p:sldId id="260" r:id="rId13"/>
    <p:sldId id="261" r:id="rId14"/>
    <p:sldId id="262" r:id="rId15"/>
    <p:sldId id="263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38D79-7DE7-4727-8B91-1E854B79B4C2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B29BC71-DF05-442F-AAA3-8016F1EFBE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38D79-7DE7-4727-8B91-1E854B79B4C2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B29BC71-DF05-442F-AAA3-8016F1EFBE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38D79-7DE7-4727-8B91-1E854B79B4C2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9BC71-DF05-442F-AAA3-8016F1EFBE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38D79-7DE7-4727-8B91-1E854B79B4C2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9BC71-DF05-442F-AAA3-8016F1EFBE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38D79-7DE7-4727-8B91-1E854B79B4C2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B29BC71-DF05-442F-AAA3-8016F1EFBE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38D79-7DE7-4727-8B91-1E854B79B4C2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9BC71-DF05-442F-AAA3-8016F1EFBE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38D79-7DE7-4727-8B91-1E854B79B4C2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9BC71-DF05-442F-AAA3-8016F1EFBE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38D79-7DE7-4727-8B91-1E854B79B4C2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9BC71-DF05-442F-AAA3-8016F1EFBE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38D79-7DE7-4727-8B91-1E854B79B4C2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9BC71-DF05-442F-AAA3-8016F1EFBE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38D79-7DE7-4727-8B91-1E854B79B4C2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9BC71-DF05-442F-AAA3-8016F1EFBE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38D79-7DE7-4727-8B91-1E854B79B4C2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9BC71-DF05-442F-AAA3-8016F1EFBE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C838D79-7DE7-4727-8B91-1E854B79B4C2}" type="datetimeFigureOut">
              <a:rPr lang="cs-CZ" smtClean="0"/>
              <a:pPr/>
              <a:t>29.6.2012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B29BC71-DF05-442F-AAA3-8016F1EFBE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slide" Target="slide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42918"/>
            <a:ext cx="7772400" cy="2957533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Verdana" pitchFamily="34" charset="0"/>
              </a:rPr>
              <a:t/>
            </a:r>
            <a:br>
              <a:rPr lang="cs-CZ" sz="3600" dirty="0" smtClean="0">
                <a:latin typeface="Verdana" pitchFamily="34" charset="0"/>
              </a:rPr>
            </a:br>
            <a:r>
              <a:rPr lang="cs-CZ" dirty="0" smtClean="0">
                <a:latin typeface="Verdana" pitchFamily="34" charset="0"/>
              </a:rPr>
              <a:t/>
            </a:r>
            <a:br>
              <a:rPr lang="cs-CZ" dirty="0" smtClean="0">
                <a:latin typeface="Verdana" pitchFamily="34" charset="0"/>
              </a:rPr>
            </a:br>
            <a:r>
              <a:rPr lang="cs-CZ" sz="3200" dirty="0" smtClean="0">
                <a:latin typeface="Verdana" pitchFamily="34" charset="0"/>
              </a:rPr>
              <a:t>Vy_32_Inovace_36_fruit  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cs-CZ" sz="2600" dirty="0" smtClean="0">
                <a:latin typeface="Verdana" pitchFamily="34" charset="0"/>
              </a:rPr>
              <a:t>Základní škola Jindřicha </a:t>
            </a:r>
            <a:r>
              <a:rPr lang="cs-CZ" sz="2600" dirty="0" err="1" smtClean="0">
                <a:latin typeface="Verdana" pitchFamily="34" charset="0"/>
              </a:rPr>
              <a:t>Pravečka</a:t>
            </a:r>
            <a:r>
              <a:rPr lang="cs-CZ" sz="2600" dirty="0" smtClean="0">
                <a:latin typeface="Verdana" pitchFamily="34" charset="0"/>
              </a:rPr>
              <a:t> </a:t>
            </a:r>
            <a:r>
              <a:rPr lang="cs-CZ" sz="2600" dirty="0" err="1" smtClean="0">
                <a:latin typeface="Verdana" pitchFamily="34" charset="0"/>
              </a:rPr>
              <a:t>Výprachtice</a:t>
            </a:r>
            <a:r>
              <a:rPr lang="cs-CZ" sz="2600" dirty="0" smtClean="0">
                <a:latin typeface="Verdana" pitchFamily="34" charset="0"/>
              </a:rPr>
              <a:t> 390</a:t>
            </a:r>
          </a:p>
          <a:p>
            <a:r>
              <a:rPr lang="cs-CZ" sz="2600" dirty="0" err="1" smtClean="0">
                <a:latin typeface="Verdana" pitchFamily="34" charset="0"/>
              </a:rPr>
              <a:t>Reg.č</a:t>
            </a:r>
            <a:r>
              <a:rPr lang="cs-CZ" sz="2600" dirty="0" smtClean="0">
                <a:latin typeface="Verdana" pitchFamily="34" charset="0"/>
              </a:rPr>
              <a:t>. CZ.1.07/1.4.00/21.1674</a:t>
            </a:r>
          </a:p>
          <a:p>
            <a:endParaRPr lang="cs-CZ" dirty="0"/>
          </a:p>
        </p:txBody>
      </p:sp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85728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357290" y="6000768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Autor:  Mgr. Jana </a:t>
            </a:r>
            <a:r>
              <a:rPr lang="cs-CZ" dirty="0" err="1" smtClean="0"/>
              <a:t>Kacálková</a:t>
            </a:r>
            <a:endParaRPr lang="cs-CZ" dirty="0"/>
          </a:p>
        </p:txBody>
      </p:sp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6929454" y="5643578"/>
            <a:ext cx="1357322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   </a:t>
            </a:r>
          </a:p>
          <a:p>
            <a:pPr>
              <a:buNone/>
            </a:pPr>
            <a:r>
              <a:rPr lang="cs-CZ" dirty="0" smtClean="0">
                <a:hlinkClick r:id="rId2" action="ppaction://hlinksldjump"/>
              </a:rPr>
              <a:t>lemon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>
                <a:hlinkClick r:id="rId2" action="ppaction://hlinksldjump"/>
              </a:rPr>
              <a:t>plum</a:t>
            </a:r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err="1" smtClean="0">
                <a:hlinkClick r:id="rId3" action="ppaction://hlinksldjump"/>
              </a:rPr>
              <a:t>pear</a:t>
            </a:r>
            <a:endParaRPr lang="cs-CZ" dirty="0"/>
          </a:p>
        </p:txBody>
      </p:sp>
      <p:sp>
        <p:nvSpPr>
          <p:cNvPr id="5" name="Šipka doprava 4">
            <a:hlinkClick r:id="rId4" action="ppaction://hlinksldjump"/>
          </p:cNvPr>
          <p:cNvSpPr/>
          <p:nvPr/>
        </p:nvSpPr>
        <p:spPr>
          <a:xfrm>
            <a:off x="6143636" y="4714884"/>
            <a:ext cx="2071702" cy="10715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" descr="C:\Documents and Settings\ML450\Local Settings\Temporary Internet Files\Content.IE5\SGPHYXAA\MP900422958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050" y="188640"/>
            <a:ext cx="3008858" cy="437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RIGHT!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100387" y="2269331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Šipka doprava 4">
            <a:hlinkClick r:id="rId4" action="ppaction://hlinksldjump"/>
          </p:cNvPr>
          <p:cNvSpPr/>
          <p:nvPr/>
        </p:nvSpPr>
        <p:spPr>
          <a:xfrm>
            <a:off x="6500826" y="4643446"/>
            <a:ext cx="1714512" cy="10001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RIGHT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100387" y="2269331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Šipka doprava 4">
            <a:hlinkClick r:id="rId4" action="ppaction://hlinksldjump"/>
          </p:cNvPr>
          <p:cNvSpPr/>
          <p:nvPr/>
        </p:nvSpPr>
        <p:spPr>
          <a:xfrm>
            <a:off x="6786578" y="4929198"/>
            <a:ext cx="1571636" cy="8572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RIGHT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100387" y="2269331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Šipka doprava 4">
            <a:hlinkClick r:id="rId4" action="ppaction://hlinksldjump"/>
          </p:cNvPr>
          <p:cNvSpPr/>
          <p:nvPr/>
        </p:nvSpPr>
        <p:spPr>
          <a:xfrm>
            <a:off x="6643702" y="5072074"/>
            <a:ext cx="1785950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RIGHT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100387" y="2269331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Šipka doprava 4">
            <a:hlinkClick r:id="rId4" action="ppaction://hlinksldjump"/>
          </p:cNvPr>
          <p:cNvSpPr/>
          <p:nvPr/>
        </p:nvSpPr>
        <p:spPr>
          <a:xfrm>
            <a:off x="6357950" y="4786322"/>
            <a:ext cx="1857388" cy="8572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WRONG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100387" y="2269331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Šipka doprava 4">
            <a:hlinkClick r:id="rId4" action="ppaction://hlinksldjump"/>
          </p:cNvPr>
          <p:cNvSpPr/>
          <p:nvPr/>
        </p:nvSpPr>
        <p:spPr>
          <a:xfrm>
            <a:off x="6715140" y="4786322"/>
            <a:ext cx="1714512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WRONG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100387" y="2269331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Šipka doprava 4">
            <a:hlinkClick r:id="rId4" action="ppaction://hlinksldjump"/>
          </p:cNvPr>
          <p:cNvSpPr/>
          <p:nvPr/>
        </p:nvSpPr>
        <p:spPr>
          <a:xfrm>
            <a:off x="6715140" y="4929198"/>
            <a:ext cx="1785950" cy="10001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WRONG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100387" y="2269331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Šipka doprava 4">
            <a:hlinkClick r:id="rId4" action="ppaction://hlinksldjump"/>
          </p:cNvPr>
          <p:cNvSpPr/>
          <p:nvPr/>
        </p:nvSpPr>
        <p:spPr>
          <a:xfrm>
            <a:off x="6643702" y="4143380"/>
            <a:ext cx="2071702" cy="150019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WRONG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100387" y="2269331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Šipka doprava 4">
            <a:hlinkClick r:id="rId4" action="ppaction://hlinksldjump"/>
          </p:cNvPr>
          <p:cNvSpPr/>
          <p:nvPr/>
        </p:nvSpPr>
        <p:spPr>
          <a:xfrm>
            <a:off x="6500826" y="5072074"/>
            <a:ext cx="1857388" cy="8572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WRONG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100387" y="2269331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Šipka doprava 4">
            <a:hlinkClick r:id="rId4" action="ppaction://hlinksldjump"/>
          </p:cNvPr>
          <p:cNvSpPr/>
          <p:nvPr/>
        </p:nvSpPr>
        <p:spPr>
          <a:xfrm>
            <a:off x="6715140" y="4572008"/>
            <a:ext cx="1857388" cy="1143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  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8833"/>
            <a:ext cx="8686800" cy="4525963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>
                <a:hlinkClick r:id="rId2" action="ppaction://hlinksldjump"/>
              </a:rPr>
              <a:t>pear</a:t>
            </a: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>
                <a:hlinkClick r:id="rId2" action="ppaction://hlinksldjump"/>
              </a:rPr>
              <a:t>                                     </a:t>
            </a:r>
            <a:r>
              <a:rPr lang="cs-CZ" dirty="0" err="1" smtClean="0">
                <a:hlinkClick r:id="rId2" action="ppaction://hlinksldjump"/>
              </a:rPr>
              <a:t>banana</a:t>
            </a: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err="1" smtClean="0">
                <a:hlinkClick r:id="rId3" action="ppaction://hlinksldjump"/>
              </a:rPr>
              <a:t>apple</a:t>
            </a:r>
            <a:endParaRPr lang="cs-CZ" dirty="0"/>
          </a:p>
        </p:txBody>
      </p:sp>
      <p:sp>
        <p:nvSpPr>
          <p:cNvPr id="5" name="Šipka doprava 4">
            <a:hlinkClick r:id="rId4" action="ppaction://hlinksldjump"/>
          </p:cNvPr>
          <p:cNvSpPr/>
          <p:nvPr/>
        </p:nvSpPr>
        <p:spPr>
          <a:xfrm>
            <a:off x="5857884" y="4786322"/>
            <a:ext cx="1714512" cy="10001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Documents and Settings\ML450\Local Settings\Temporary Internet Files\Content.IE5\9CH8FE67\MP90043094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0"/>
            <a:ext cx="2880320" cy="326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     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err="1" smtClean="0">
                <a:hlinkClick r:id="rId2" action="ppaction://hlinksldjump"/>
              </a:rPr>
              <a:t>plum</a:t>
            </a: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                       </a:t>
            </a:r>
            <a:r>
              <a:rPr lang="cs-CZ" dirty="0" err="1" smtClean="0">
                <a:hlinkClick r:id="rId2" action="ppaction://hlinksldjump"/>
              </a:rPr>
              <a:t>apple</a:t>
            </a: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</a:t>
            </a:r>
            <a:r>
              <a:rPr lang="cs-CZ" dirty="0" err="1" smtClean="0">
                <a:hlinkClick r:id="rId3" action="ppaction://hlinksldjump"/>
              </a:rPr>
              <a:t>orange</a:t>
            </a:r>
            <a:endParaRPr lang="cs-CZ" dirty="0"/>
          </a:p>
        </p:txBody>
      </p:sp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5715008" y="5786454"/>
            <a:ext cx="2071702" cy="6429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Documents and Settings\ML450\Local Settings\Temporary Internet Files\Content.IE5\58BNGOA2\MC90044172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9611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            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>
                <a:hlinkClick r:id="rId2" action="ppaction://hlinksldjump"/>
              </a:rPr>
              <a:t>banana</a:t>
            </a: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>
                <a:hlinkClick r:id="rId3" action="ppaction://hlinksldjump"/>
              </a:rPr>
              <a:t> </a:t>
            </a:r>
            <a:r>
              <a:rPr lang="cs-CZ" dirty="0" smtClean="0">
                <a:hlinkClick r:id="rId3" action="ppaction://hlinksldjump"/>
              </a:rPr>
              <a:t>                 </a:t>
            </a:r>
            <a:r>
              <a:rPr lang="cs-CZ" dirty="0" err="1" smtClean="0">
                <a:hlinkClick r:id="rId3" action="ppaction://hlinksldjump"/>
              </a:rPr>
              <a:t>orange</a:t>
            </a: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</a:t>
            </a:r>
            <a:r>
              <a:rPr lang="cs-CZ" dirty="0" smtClean="0">
                <a:hlinkClick r:id="rId3" action="ppaction://hlinksldjump"/>
              </a:rPr>
              <a:t>lemon</a:t>
            </a:r>
            <a:endParaRPr lang="cs-CZ" dirty="0"/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6858016" y="5429264"/>
            <a:ext cx="1143008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 descr="C:\Documents and Settings\ML450\Local Settings\Temporary Internet Files\Content.IE5\SGPHYXAA\MC90041188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620688"/>
            <a:ext cx="4184210" cy="306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   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err="1" smtClean="0">
                <a:hlinkClick r:id="rId2" action="ppaction://hlinksldjump"/>
              </a:rPr>
              <a:t>apple</a:t>
            </a: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                 </a:t>
            </a:r>
            <a:r>
              <a:rPr lang="cs-CZ" dirty="0" err="1" smtClean="0">
                <a:hlinkClick r:id="rId2" action="ppaction://hlinksldjump"/>
              </a:rPr>
              <a:t>book</a:t>
            </a:r>
            <a:endParaRPr lang="cs-CZ" dirty="0" smtClean="0"/>
          </a:p>
          <a:p>
            <a:pPr>
              <a:buNone/>
            </a:pPr>
            <a:r>
              <a:rPr lang="cs-CZ" dirty="0">
                <a:hlinkClick r:id="rId3" action="ppaction://hlinksldjump"/>
              </a:rPr>
              <a:t> </a:t>
            </a:r>
            <a:r>
              <a:rPr lang="cs-CZ" dirty="0" smtClean="0">
                <a:hlinkClick r:id="rId3" action="ppaction://hlinksldjump"/>
              </a:rPr>
              <a:t>                                           </a:t>
            </a:r>
            <a:r>
              <a:rPr lang="cs-CZ" dirty="0" err="1" smtClean="0">
                <a:hlinkClick r:id="rId4" action="ppaction://hlinksldjump"/>
              </a:rPr>
              <a:t>plum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6000760" y="557214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 descr="C:\Documents and Settings\ML450\Local Settings\Temporary Internet Files\Content.IE5\QTZPK81E\MC90011235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667" y="188640"/>
            <a:ext cx="3376185" cy="3573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RIGHT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100387" y="2269331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6643702" y="4857760"/>
            <a:ext cx="2143140" cy="12858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642918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71480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762375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762375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2786050" y="3357562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END</a:t>
            </a:r>
            <a:endParaRPr lang="cs-CZ" sz="3200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END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                            END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4627984"/>
          </a:xfrm>
        </p:spPr>
        <p:txBody>
          <a:bodyPr/>
          <a:lstStyle/>
          <a:p>
            <a:r>
              <a:rPr lang="cs-CZ" dirty="0" smtClean="0"/>
              <a:t>Anotace: Tento učební materiál je určen pro žáky 3. třídy a umožňuje jim procvičit si slovní zásobu </a:t>
            </a:r>
            <a:r>
              <a:rPr lang="cs-CZ" smtClean="0"/>
              <a:t>z </a:t>
            </a:r>
            <a:r>
              <a:rPr lang="cs-CZ" smtClean="0"/>
              <a:t>okruhu </a:t>
            </a:r>
            <a:r>
              <a:rPr lang="cs-CZ" dirty="0" smtClean="0"/>
              <a:t>ovoce</a:t>
            </a:r>
            <a:r>
              <a:rPr lang="cs-CZ" dirty="0"/>
              <a:t>. Obrázky jsou použity z klipartu.</a:t>
            </a:r>
            <a:br>
              <a:rPr lang="cs-CZ" dirty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102</TotalTime>
  <Words>102</Words>
  <Application>Microsoft Office PowerPoint</Application>
  <PresentationFormat>Předvádění na obrazovce (4:3)</PresentationFormat>
  <Paragraphs>53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Cesta</vt:lpstr>
      <vt:lpstr>  Vy_32_Inovace_36_fruit  </vt:lpstr>
      <vt:lpstr>What is it?   </vt:lpstr>
      <vt:lpstr>RIGHT!</vt:lpstr>
      <vt:lpstr>RIGHT</vt:lpstr>
      <vt:lpstr>RIGHT</vt:lpstr>
      <vt:lpstr>RIGHT</vt:lpstr>
      <vt:lpstr>WRONG</vt:lpstr>
      <vt:lpstr>WRONG</vt:lpstr>
      <vt:lpstr>WRONG</vt:lpstr>
      <vt:lpstr>WRONG</vt:lpstr>
      <vt:lpstr>WRONG</vt:lpstr>
      <vt:lpstr>What is it?           </vt:lpstr>
      <vt:lpstr>What is it?              </vt:lpstr>
      <vt:lpstr>What is it?                     </vt:lpstr>
      <vt:lpstr>What is it?            </vt:lpstr>
      <vt:lpstr>RIGHT</vt:lpstr>
      <vt:lpstr>END</vt:lpstr>
      <vt:lpstr>Anotace: Tento učební materiál je určen pro žáky 3. třídy a umožňuje jim procvičit si slovní zásobu z okruhu ovoce. Obrázky jsou použity z klipartu.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Vy_32_Inovace_C23_ Výprachtice_Anglický_jazyk</dc:title>
  <dc:creator>Jarda</dc:creator>
  <cp:lastModifiedBy>pcbazar</cp:lastModifiedBy>
  <cp:revision>18</cp:revision>
  <dcterms:created xsi:type="dcterms:W3CDTF">2011-10-27T15:36:06Z</dcterms:created>
  <dcterms:modified xsi:type="dcterms:W3CDTF">2012-06-29T13:31:18Z</dcterms:modified>
</cp:coreProperties>
</file>