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708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243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177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330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86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6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06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4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60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409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16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16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latin typeface="Verdana" pitchFamily="34" charset="0"/>
              </a:rPr>
              <a:t>Vy_32_Inovace_36_vegetables 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9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 řádek napiš, co je na obrázku. Nezapomeň na množné číslo.</a:t>
            </a:r>
            <a:endParaRPr lang="cs-CZ" sz="2800" dirty="0"/>
          </a:p>
        </p:txBody>
      </p:sp>
      <p:pic>
        <p:nvPicPr>
          <p:cNvPr id="19458" name="Picture 2" descr="C:\Documents and Settings\ML450\Local Settings\Temporary Internet Files\Content.IE5\NJUY493G\MC90025083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9797"/>
            <a:ext cx="2649648" cy="200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9" name="Picture 3" descr="C:\Documents and Settings\ML450\Local Settings\Temporary Internet Files\Content.IE5\O3GJTQ22\MP9004309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09283"/>
            <a:ext cx="2051720" cy="136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C:\Documents and Settings\ML450\Local Settings\Temporary Internet Files\Content.IE5\SGPHYXAA\MC900215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83179"/>
            <a:ext cx="2521390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51520" y="5229200"/>
            <a:ext cx="2448272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75856" y="5229200"/>
            <a:ext cx="2016224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12160" y="5229200"/>
            <a:ext cx="2521390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14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NJUY493G\MC90025083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2649648" cy="200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ML450\Local Settings\Temporary Internet Files\Content.IE5\O3GJTQ22\MP9004309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09283"/>
            <a:ext cx="2051720" cy="136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ML450\Local Settings\Temporary Internet Files\Content.IE5\SGPHYXAA\MC900215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83179"/>
            <a:ext cx="2521390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611560" y="4805863"/>
            <a:ext cx="2088232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03848" y="4805863"/>
            <a:ext cx="2160240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228184" y="4787573"/>
            <a:ext cx="2448272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7544" y="4221088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err="1" smtClean="0"/>
              <a:t>carrot</a:t>
            </a:r>
            <a:r>
              <a:rPr lang="cs-CZ" sz="3200" dirty="0" smtClean="0"/>
              <a:t>                   </a:t>
            </a:r>
            <a:r>
              <a:rPr lang="cs-CZ" sz="3200" dirty="0" err="1" smtClean="0"/>
              <a:t>peas</a:t>
            </a:r>
            <a:r>
              <a:rPr lang="cs-CZ" sz="3200" dirty="0" smtClean="0"/>
              <a:t>                       </a:t>
            </a:r>
            <a:r>
              <a:rPr lang="cs-CZ" sz="3200" dirty="0" err="1" smtClean="0"/>
              <a:t>beans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1060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Na řádek napiš, co je na obrázku. Nezapomeň na množné číslo.</a:t>
            </a:r>
            <a:endParaRPr lang="cs-CZ" sz="2800" dirty="0"/>
          </a:p>
        </p:txBody>
      </p:sp>
      <p:pic>
        <p:nvPicPr>
          <p:cNvPr id="20482" name="Picture 2" descr="C:\Documents and Settings\ML450\Local Settings\Temporary Internet Files\Content.IE5\QTZPK81E\MC90044178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3" name="Picture 3" descr="C:\Documents and Settings\ML450\Local Settings\Temporary Internet Files\Content.IE5\T29Z2DJP\MP900400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84784"/>
            <a:ext cx="2112252" cy="264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C:\Documents and Settings\ML450\Local Settings\Temporary Internet Files\Content.IE5\GMX8W0WK\MC900088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38" y="2396042"/>
            <a:ext cx="3158439" cy="138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39552" y="4869160"/>
            <a:ext cx="237626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347864" y="4869160"/>
            <a:ext cx="2328276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72200" y="4869160"/>
            <a:ext cx="2304256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6275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QTZPK81E\MC90044178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1" y="13407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ML450\Local Settings\Temporary Internet Files\Content.IE5\T29Z2DJP\MP900400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84784"/>
            <a:ext cx="2112252" cy="264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ML450\Local Settings\Temporary Internet Files\Content.IE5\GMX8W0WK\MC900088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38" y="2396042"/>
            <a:ext cx="3158439" cy="138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395536" y="5013176"/>
            <a:ext cx="237626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19872" y="5013176"/>
            <a:ext cx="2256268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228184" y="5013176"/>
            <a:ext cx="2520280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9534" y="3935958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err="1"/>
              <a:t>p</a:t>
            </a:r>
            <a:r>
              <a:rPr lang="cs-CZ" sz="2800" dirty="0" err="1" smtClean="0"/>
              <a:t>eppers</a:t>
            </a:r>
            <a:r>
              <a:rPr lang="cs-CZ" sz="2800" dirty="0" smtClean="0"/>
              <a:t>                        </a:t>
            </a:r>
            <a:r>
              <a:rPr lang="cs-CZ" sz="2800" dirty="0" err="1" smtClean="0"/>
              <a:t>tomatoes</a:t>
            </a:r>
            <a:r>
              <a:rPr lang="cs-CZ" sz="2800" dirty="0" smtClean="0"/>
              <a:t>                 </a:t>
            </a:r>
            <a:r>
              <a:rPr lang="cs-CZ" sz="2800" dirty="0" err="1" smtClean="0"/>
              <a:t>cucumbers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7134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anglické slovíčko s obrázkem.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cucumber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potatoes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carrots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pepper</a:t>
            </a:r>
            <a:endParaRPr lang="cs-CZ" dirty="0"/>
          </a:p>
        </p:txBody>
      </p:sp>
      <p:pic>
        <p:nvPicPr>
          <p:cNvPr id="21506" name="Picture 2" descr="C:\Documents and Settings\ML450\Local Settings\Temporary Internet Files\Content.IE5\58BNGOA2\MC900232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843" y="5229200"/>
            <a:ext cx="2165287" cy="141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7" name="Picture 3" descr="C:\Documents and Settings\ML450\Local Settings\Temporary Internet Files\Content.IE5\NJUY493G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24741">
            <a:off x="7103413" y="1035218"/>
            <a:ext cx="1121458" cy="1121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C:\Documents and Settings\ML450\Local Settings\Temporary Internet Files\Content.IE5\5KQW7M3C\MP9004012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80485"/>
            <a:ext cx="1518672" cy="121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9" name="Picture 5" descr="C:\Documents and Settings\ML450\Local Settings\Temporary Internet Files\Content.IE5\J1G0N1BI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24741">
            <a:off x="5453712" y="2245625"/>
            <a:ext cx="2439564" cy="162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14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cucumber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potatoes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carrots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pepper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3" descr="C:\Documents and Settings\ML450\Local Settings\Temporary Internet Files\Content.IE5\NJUY493G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24741">
            <a:off x="7103413" y="1035218"/>
            <a:ext cx="1121458" cy="1121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ML450\Local Settings\Temporary Internet Files\Content.IE5\J1G0N1BI\MP9001779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24741">
            <a:off x="5453712" y="2245625"/>
            <a:ext cx="2439564" cy="162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ML450\Local Settings\Temporary Internet Files\Content.IE5\5KQW7M3C\MP9004012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80485"/>
            <a:ext cx="1518672" cy="121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ML450\Local Settings\Temporary Internet Files\Content.IE5\58BNGOA2\MC9002325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843" y="5229200"/>
            <a:ext cx="2165287" cy="141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2555776" y="1988840"/>
            <a:ext cx="3312368" cy="35283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411760" y="2852936"/>
            <a:ext cx="2808312" cy="2058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267744" y="1412776"/>
            <a:ext cx="4582742" cy="2952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123728" y="4581128"/>
            <a:ext cx="4951839" cy="8142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931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22530" name="Picture 2" descr="C:\Documents and Settings\ML450\Local Settings\Temporary Internet Files\Content.IE5\A6O26OU2\MP9004309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5018212" cy="511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32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239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učební látka je určena pro žáky 3. třídy. Žáci si pomocí prezentace zopakují slovní zásobu- zelenina. Obrázky jsou použity z klipartu.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4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71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Vy_32_Inovace_36_vegetables  </vt:lpstr>
      <vt:lpstr>Na řádek napiš, co je na obrázku. Nezapomeň na množné číslo.</vt:lpstr>
      <vt:lpstr>Control</vt:lpstr>
      <vt:lpstr>Na řádek napiš, co je na obrázku. Nezapomeň na množné číslo.</vt:lpstr>
      <vt:lpstr>Control</vt:lpstr>
      <vt:lpstr>Spoj anglické slovíčko s obrázkem.</vt:lpstr>
      <vt:lpstr>Control</vt:lpstr>
      <vt:lpstr>konec</vt:lpstr>
      <vt:lpstr>Anotace: Tato učební látka je určena pro žáky 3. třídy. Žáci si pomocí prezentace zopakují slovní zásobu- zelenina. Obrázky jsou použity z klipartu.</vt:lpstr>
    </vt:vector>
  </TitlesOfParts>
  <Company>ZŠ Výprachtice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Vy_32_Inovace_26_Pozdravy</dc:title>
  <dc:creator>Výprachtice</dc:creator>
  <cp:lastModifiedBy>Výprachtice</cp:lastModifiedBy>
  <cp:revision>19</cp:revision>
  <dcterms:created xsi:type="dcterms:W3CDTF">2012-06-07T08:31:19Z</dcterms:created>
  <dcterms:modified xsi:type="dcterms:W3CDTF">2012-06-07T08:55:03Z</dcterms:modified>
</cp:coreProperties>
</file>