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F217E7E-3B8E-4BE0-B025-2C4605BEC6F1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C6E0A32-056B-4183-B354-2418AF87415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8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10" y="2475"/>
            <a:ext cx="8862590" cy="6495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67943" y="2663008"/>
            <a:ext cx="3039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Mgr. Jarmila Holečková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77971" y="3250360"/>
            <a:ext cx="4666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VY_32_INOVACE_1A_19_</a:t>
            </a:r>
            <a:endParaRPr lang="cs-CZ" b="1" dirty="0" smtClean="0">
              <a:latin typeface="Bookman Old Style" pitchFamily="18" charset="0"/>
            </a:endParaRPr>
          </a:p>
          <a:p>
            <a:r>
              <a:rPr lang="cs-CZ" b="1" dirty="0" smtClean="0">
                <a:latin typeface="Bookman Old Style" pitchFamily="18" charset="0"/>
              </a:rPr>
              <a:t>VYJMENOVANÁ_SLOVA_PŘESMYCKY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77971" y="3883612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ČESKÝ JAZYK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45422" y="426743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3.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46204" y="4698717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latin typeface="Bookman Old Style" pitchFamily="18" charset="0"/>
              </a:rPr>
              <a:t>KVĚTEN 2012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62834" y="5291916"/>
            <a:ext cx="12073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Bookman Old Style" pitchFamily="18" charset="0"/>
              </a:rPr>
              <a:t>Přesmyčky</a:t>
            </a:r>
            <a:endParaRPr lang="cs-CZ" sz="1400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45422" y="5764899"/>
            <a:ext cx="4519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Bookman Old Style" pitchFamily="18" charset="0"/>
              </a:rPr>
              <a:t>Přesmyčky vyjmenovaných slov, žáci soutěží, </a:t>
            </a:r>
          </a:p>
          <a:p>
            <a:r>
              <a:rPr lang="cs-CZ" sz="1400" b="1" dirty="0" smtClean="0">
                <a:latin typeface="Bookman Old Style" pitchFamily="18" charset="0"/>
              </a:rPr>
              <a:t>kdo dřív vysloví správné slovo.</a:t>
            </a:r>
          </a:p>
        </p:txBody>
      </p:sp>
    </p:spTree>
    <p:extLst>
      <p:ext uri="{BB962C8B-B14F-4D97-AF65-F5344CB8AC3E}">
        <p14:creationId xmlns:p14="http://schemas.microsoft.com/office/powerpoint/2010/main" val="769847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 dirty="0" err="1" smtClean="0"/>
              <a:t>pŘESMYČKY</a:t>
            </a:r>
            <a:endParaRPr lang="cs-CZ" sz="2400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VYJMENOVANÁ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8071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563888" y="332656"/>
            <a:ext cx="5111750" cy="5853113"/>
          </a:xfrm>
        </p:spPr>
        <p:txBody>
          <a:bodyPr/>
          <a:lstStyle/>
          <a:p>
            <a:r>
              <a:rPr lang="cs-CZ" dirty="0" err="1"/>
              <a:t>b</a:t>
            </a:r>
            <a:r>
              <a:rPr lang="cs-CZ" dirty="0" err="1" smtClean="0"/>
              <a:t>ykola</a:t>
            </a:r>
            <a:endParaRPr lang="cs-CZ" dirty="0" smtClean="0"/>
          </a:p>
          <a:p>
            <a:r>
              <a:rPr lang="cs-CZ" dirty="0" err="1" smtClean="0"/>
              <a:t>vaobytel</a:t>
            </a:r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litby</a:t>
            </a:r>
            <a:endParaRPr lang="cs-CZ" dirty="0" smtClean="0"/>
          </a:p>
          <a:p>
            <a:r>
              <a:rPr lang="cs-CZ" dirty="0" err="1"/>
              <a:t>b</a:t>
            </a:r>
            <a:r>
              <a:rPr lang="cs-CZ" dirty="0" err="1" smtClean="0"/>
              <a:t>ypřítek</a:t>
            </a:r>
            <a:endParaRPr lang="cs-CZ" dirty="0" smtClean="0"/>
          </a:p>
          <a:p>
            <a:r>
              <a:rPr lang="cs-CZ" dirty="0" err="1"/>
              <a:t>k</a:t>
            </a:r>
            <a:r>
              <a:rPr lang="cs-CZ" dirty="0" err="1" smtClean="0"/>
              <a:t>ýb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ekbyná</a:t>
            </a:r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otekby</a:t>
            </a:r>
            <a:endParaRPr lang="cs-CZ" dirty="0" smtClean="0"/>
          </a:p>
          <a:p>
            <a:r>
              <a:rPr lang="cs-CZ" dirty="0" err="1"/>
              <a:t>č</a:t>
            </a:r>
            <a:r>
              <a:rPr lang="cs-CZ" dirty="0" err="1" smtClean="0"/>
              <a:t>ejbyo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rýbys</a:t>
            </a:r>
            <a:endParaRPr lang="cs-CZ" dirty="0" smtClean="0"/>
          </a:p>
          <a:p>
            <a:r>
              <a:rPr lang="cs-CZ" dirty="0" err="1" smtClean="0"/>
              <a:t>libyna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88640"/>
            <a:ext cx="3008313" cy="1162050"/>
          </a:xfrm>
        </p:spPr>
        <p:txBody>
          <a:bodyPr anchor="ctr"/>
          <a:lstStyle/>
          <a:p>
            <a:pPr algn="ctr"/>
            <a:r>
              <a:rPr lang="cs-CZ" dirty="0" smtClean="0"/>
              <a:t>Vyjmenovaná slova po B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48880"/>
            <a:ext cx="2123876" cy="2123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5339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/>
              <a:t>l</a:t>
            </a:r>
            <a:r>
              <a:rPr lang="cs-CZ" dirty="0" err="1" smtClean="0"/>
              <a:t>ýnm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katblý</a:t>
            </a:r>
            <a:r>
              <a:rPr lang="cs-CZ" dirty="0" smtClean="0"/>
              <a:t> se</a:t>
            </a:r>
          </a:p>
          <a:p>
            <a:r>
              <a:rPr lang="cs-CZ" dirty="0" err="1"/>
              <a:t>l</a:t>
            </a:r>
            <a:r>
              <a:rPr lang="cs-CZ" dirty="0" err="1" smtClean="0"/>
              <a:t>ypnout</a:t>
            </a:r>
            <a:endParaRPr lang="cs-CZ" dirty="0" smtClean="0"/>
          </a:p>
          <a:p>
            <a:r>
              <a:rPr lang="cs-CZ" dirty="0" err="1"/>
              <a:t>š</a:t>
            </a:r>
            <a:r>
              <a:rPr lang="cs-CZ" dirty="0" err="1" smtClean="0"/>
              <a:t>etlys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ýly</a:t>
            </a:r>
            <a:r>
              <a:rPr lang="cs-CZ" dirty="0" smtClean="0"/>
              <a:t> </a:t>
            </a:r>
          </a:p>
          <a:p>
            <a:r>
              <a:rPr lang="cs-CZ" dirty="0" err="1"/>
              <a:t>l</a:t>
            </a:r>
            <a:r>
              <a:rPr lang="cs-CZ" dirty="0" err="1" smtClean="0"/>
              <a:t>ypokat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vaplýt</a:t>
            </a:r>
            <a:endParaRPr lang="cs-CZ" dirty="0" smtClean="0"/>
          </a:p>
          <a:p>
            <a:r>
              <a:rPr lang="cs-CZ" dirty="0" err="1"/>
              <a:t>k</a:t>
            </a:r>
            <a:r>
              <a:rPr lang="cs-CZ" dirty="0" err="1" smtClean="0"/>
              <a:t>olýt</a:t>
            </a:r>
            <a:endParaRPr lang="cs-CZ" dirty="0" smtClean="0"/>
          </a:p>
          <a:p>
            <a:r>
              <a:rPr lang="cs-CZ" dirty="0"/>
              <a:t>ž</a:t>
            </a:r>
            <a:r>
              <a:rPr lang="cs-CZ" dirty="0" smtClean="0"/>
              <a:t>ely</a:t>
            </a:r>
          </a:p>
          <a:p>
            <a:r>
              <a:rPr lang="cs-CZ" dirty="0" err="1"/>
              <a:t>l</a:t>
            </a:r>
            <a:r>
              <a:rPr lang="cs-CZ" dirty="0" err="1" smtClean="0"/>
              <a:t>ypeněk</a:t>
            </a:r>
            <a:endParaRPr lang="cs-CZ" dirty="0" smtClean="0"/>
          </a:p>
          <a:p>
            <a:r>
              <a:rPr lang="cs-CZ" dirty="0" err="1" smtClean="0"/>
              <a:t>lpyš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9000" y="404664"/>
            <a:ext cx="2298634" cy="1368152"/>
          </a:xfrm>
        </p:spPr>
        <p:txBody>
          <a:bodyPr anchor="ctr"/>
          <a:lstStyle/>
          <a:p>
            <a:r>
              <a:rPr lang="cs-CZ" dirty="0" err="1" smtClean="0"/>
              <a:t>vyJMENOVANÁ</a:t>
            </a:r>
            <a:r>
              <a:rPr lang="cs-CZ" dirty="0" smtClean="0"/>
              <a:t> SLOVA PO 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83529"/>
            <a:ext cx="2267892" cy="2411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3386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tým</a:t>
            </a:r>
          </a:p>
          <a:p>
            <a:r>
              <a:rPr lang="cs-CZ" dirty="0" err="1"/>
              <a:t>ř</a:t>
            </a:r>
            <a:r>
              <a:rPr lang="cs-CZ" dirty="0" err="1" smtClean="0"/>
              <a:t>íchmý</a:t>
            </a:r>
            <a:endParaRPr lang="cs-CZ" dirty="0" smtClean="0"/>
          </a:p>
          <a:p>
            <a:r>
              <a:rPr lang="cs-CZ" dirty="0" err="1"/>
              <a:t>š</a:t>
            </a:r>
            <a:r>
              <a:rPr lang="cs-CZ" dirty="0" err="1" smtClean="0"/>
              <a:t>my</a:t>
            </a:r>
            <a:endParaRPr lang="cs-CZ" dirty="0" smtClean="0"/>
          </a:p>
          <a:p>
            <a:r>
              <a:rPr lang="cs-CZ" dirty="0" err="1" smtClean="0"/>
              <a:t>mýhležď</a:t>
            </a:r>
            <a:endParaRPr lang="cs-CZ" dirty="0" smtClean="0"/>
          </a:p>
          <a:p>
            <a:r>
              <a:rPr lang="cs-CZ" dirty="0" err="1"/>
              <a:t>m</a:t>
            </a:r>
            <a:r>
              <a:rPr lang="cs-CZ" dirty="0" err="1" smtClean="0"/>
              <a:t>yzakat</a:t>
            </a:r>
            <a:endParaRPr lang="cs-CZ" dirty="0" smtClean="0"/>
          </a:p>
          <a:p>
            <a:r>
              <a:rPr lang="cs-CZ" dirty="0" err="1" smtClean="0"/>
              <a:t>šlmytoli</a:t>
            </a:r>
            <a:endParaRPr lang="cs-CZ" dirty="0" smtClean="0"/>
          </a:p>
          <a:p>
            <a:r>
              <a:rPr lang="cs-CZ" dirty="0" err="1"/>
              <a:t>z</a:t>
            </a:r>
            <a:r>
              <a:rPr lang="cs-CZ" dirty="0" err="1" smtClean="0"/>
              <a:t>hym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itmý</a:t>
            </a:r>
            <a:endParaRPr lang="cs-CZ" dirty="0" smtClean="0"/>
          </a:p>
          <a:p>
            <a:r>
              <a:rPr lang="cs-CZ" dirty="0" err="1"/>
              <a:t>k</a:t>
            </a:r>
            <a:r>
              <a:rPr lang="cs-CZ" dirty="0" err="1" smtClean="0"/>
              <a:t>atmýs</a:t>
            </a:r>
            <a:endParaRPr lang="cs-CZ" dirty="0" smtClean="0"/>
          </a:p>
          <a:p>
            <a:r>
              <a:rPr lang="cs-CZ" dirty="0" err="1"/>
              <a:t>c</a:t>
            </a:r>
            <a:r>
              <a:rPr lang="cs-CZ" dirty="0" err="1" smtClean="0"/>
              <a:t>hatdmý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2966566"/>
            <a:ext cx="2304256" cy="17526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404664"/>
            <a:ext cx="2298634" cy="1441148"/>
          </a:xfrm>
        </p:spPr>
        <p:txBody>
          <a:bodyPr anchor="ctr"/>
          <a:lstStyle/>
          <a:p>
            <a:pPr algn="ctr"/>
            <a:r>
              <a:rPr lang="cs-CZ" dirty="0" smtClean="0"/>
              <a:t>VYJMENOVANÁ SLOVA PO M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56534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3952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/>
              <a:t>p</a:t>
            </a:r>
            <a:r>
              <a:rPr lang="cs-CZ" dirty="0" err="1" smtClean="0"/>
              <a:t>ýrtone</a:t>
            </a:r>
            <a:endParaRPr lang="cs-CZ" dirty="0" smtClean="0"/>
          </a:p>
          <a:p>
            <a:r>
              <a:rPr lang="cs-CZ" dirty="0" err="1"/>
              <a:t>c</a:t>
            </a:r>
            <a:r>
              <a:rPr lang="cs-CZ" dirty="0" err="1" smtClean="0"/>
              <a:t>hapý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ozpyvat</a:t>
            </a:r>
            <a:endParaRPr lang="cs-CZ" dirty="0" smtClean="0"/>
          </a:p>
          <a:p>
            <a:r>
              <a:rPr lang="cs-CZ" dirty="0" err="1"/>
              <a:t>p</a:t>
            </a:r>
            <a:r>
              <a:rPr lang="cs-CZ" dirty="0" err="1" smtClean="0"/>
              <a:t>ýklotat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elpy</a:t>
            </a:r>
            <a:endParaRPr lang="cs-CZ" dirty="0" smtClean="0"/>
          </a:p>
          <a:p>
            <a:r>
              <a:rPr lang="cs-CZ" dirty="0" err="1"/>
              <a:t>ř</a:t>
            </a:r>
            <a:r>
              <a:rPr lang="cs-CZ" dirty="0" err="1" smtClean="0"/>
              <a:t>itpý</a:t>
            </a:r>
            <a:r>
              <a:rPr lang="cs-CZ" dirty="0" smtClean="0"/>
              <a:t> se</a:t>
            </a:r>
          </a:p>
          <a:p>
            <a:r>
              <a:rPr lang="cs-CZ" dirty="0" err="1"/>
              <a:t>l</a:t>
            </a:r>
            <a:r>
              <a:rPr lang="cs-CZ" dirty="0" err="1" smtClean="0"/>
              <a:t>yp</a:t>
            </a:r>
            <a:endParaRPr lang="cs-CZ" dirty="0" smtClean="0"/>
          </a:p>
          <a:p>
            <a:r>
              <a:rPr lang="cs-CZ" dirty="0" err="1"/>
              <a:t>p</a:t>
            </a:r>
            <a:r>
              <a:rPr lang="cs-CZ" dirty="0" err="1" smtClean="0"/>
              <a:t>ýšles</a:t>
            </a:r>
            <a:endParaRPr lang="cs-CZ" dirty="0" smtClean="0"/>
          </a:p>
          <a:p>
            <a:r>
              <a:rPr lang="cs-CZ" dirty="0" err="1"/>
              <a:t>p</a:t>
            </a:r>
            <a:r>
              <a:rPr lang="cs-CZ" dirty="0" err="1" smtClean="0"/>
              <a:t>ykoto</a:t>
            </a:r>
            <a:endParaRPr lang="cs-CZ" dirty="0" smtClean="0"/>
          </a:p>
          <a:p>
            <a:r>
              <a:rPr lang="cs-CZ" dirty="0" err="1" smtClean="0"/>
              <a:t>kysp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404664"/>
            <a:ext cx="2298634" cy="1191620"/>
          </a:xfrm>
        </p:spPr>
        <p:txBody>
          <a:bodyPr anchor="ctr"/>
          <a:lstStyle/>
          <a:p>
            <a:r>
              <a:rPr lang="cs-CZ" dirty="0" smtClean="0"/>
              <a:t>VYJMENOVANÁ SLOVA PO p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68500"/>
            <a:ext cx="223224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3002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/>
              <a:t>k</a:t>
            </a:r>
            <a:r>
              <a:rPr lang="cs-CZ" dirty="0" err="1" smtClean="0"/>
              <a:t>osýra</a:t>
            </a:r>
            <a:endParaRPr lang="cs-CZ" dirty="0" smtClean="0"/>
          </a:p>
          <a:p>
            <a:r>
              <a:rPr lang="cs-CZ" dirty="0" err="1"/>
              <a:t>č</a:t>
            </a:r>
            <a:r>
              <a:rPr lang="cs-CZ" dirty="0" err="1" smtClean="0"/>
              <a:t>etsy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asty</a:t>
            </a:r>
          </a:p>
          <a:p>
            <a:r>
              <a:rPr lang="cs-CZ" dirty="0" err="1"/>
              <a:t>t</a:t>
            </a:r>
            <a:r>
              <a:rPr lang="cs-CZ" dirty="0" err="1" smtClean="0"/>
              <a:t>ýsy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elsy</a:t>
            </a:r>
            <a:endParaRPr lang="cs-CZ" dirty="0" smtClean="0"/>
          </a:p>
          <a:p>
            <a:r>
              <a:rPr lang="cs-CZ" dirty="0" err="1"/>
              <a:t>c</a:t>
            </a:r>
            <a:r>
              <a:rPr lang="cs-CZ" dirty="0" err="1" smtClean="0"/>
              <a:t>hrasyvý</a:t>
            </a:r>
            <a:endParaRPr lang="cs-CZ" dirty="0" smtClean="0"/>
          </a:p>
          <a:p>
            <a:r>
              <a:rPr lang="cs-CZ" dirty="0" err="1"/>
              <a:t>r</a:t>
            </a:r>
            <a:r>
              <a:rPr lang="cs-CZ" dirty="0" err="1" smtClean="0"/>
              <a:t>osyvý</a:t>
            </a:r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eský</a:t>
            </a:r>
          </a:p>
          <a:p>
            <a:r>
              <a:rPr lang="cs-CZ" dirty="0" err="1"/>
              <a:t>n</a:t>
            </a:r>
            <a:r>
              <a:rPr lang="cs-CZ" dirty="0" err="1" smtClean="0"/>
              <a:t>ys</a:t>
            </a:r>
            <a:endParaRPr lang="cs-CZ" dirty="0" smtClean="0"/>
          </a:p>
          <a:p>
            <a:r>
              <a:rPr lang="cs-CZ" dirty="0" err="1" smtClean="0"/>
              <a:t>rýs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548680"/>
            <a:ext cx="2298634" cy="865084"/>
          </a:xfrm>
        </p:spPr>
        <p:txBody>
          <a:bodyPr/>
          <a:lstStyle/>
          <a:p>
            <a:r>
              <a:rPr lang="cs-CZ" dirty="0" smtClean="0"/>
              <a:t>VYJMENOVANÁ SLOVA PO 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31" y="2348880"/>
            <a:ext cx="2267711" cy="1988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418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kýsovy</a:t>
            </a:r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ravy</a:t>
            </a:r>
            <a:endParaRPr lang="cs-CZ" dirty="0" smtClean="0"/>
          </a:p>
          <a:p>
            <a:r>
              <a:rPr lang="cs-CZ" dirty="0" err="1" smtClean="0"/>
              <a:t>vykpo</a:t>
            </a:r>
            <a:endParaRPr lang="cs-CZ" dirty="0" smtClean="0"/>
          </a:p>
          <a:p>
            <a:r>
              <a:rPr lang="cs-CZ" dirty="0" err="1"/>
              <a:t>v</a:t>
            </a:r>
            <a:r>
              <a:rPr lang="cs-CZ" dirty="0" err="1" smtClean="0"/>
              <a:t>yktaz</a:t>
            </a:r>
            <a:endParaRPr lang="cs-CZ" dirty="0" smtClean="0"/>
          </a:p>
          <a:p>
            <a:r>
              <a:rPr lang="cs-CZ" dirty="0" err="1"/>
              <a:t>r</a:t>
            </a:r>
            <a:r>
              <a:rPr lang="cs-CZ" dirty="0" err="1" smtClean="0"/>
              <a:t>ýv</a:t>
            </a:r>
            <a:endParaRPr lang="cs-CZ" dirty="0" smtClean="0"/>
          </a:p>
          <a:p>
            <a:r>
              <a:rPr lang="cs-CZ" dirty="0" err="1"/>
              <a:t>k</a:t>
            </a:r>
            <a:r>
              <a:rPr lang="cs-CZ" dirty="0" err="1" smtClean="0"/>
              <a:t>ažvýk</a:t>
            </a:r>
            <a:endParaRPr lang="cs-CZ" dirty="0" smtClean="0"/>
          </a:p>
          <a:p>
            <a:r>
              <a:rPr lang="cs-CZ" dirty="0" err="1"/>
              <a:t>ž</a:t>
            </a:r>
            <a:r>
              <a:rPr lang="cs-CZ" dirty="0" err="1" smtClean="0"/>
              <a:t>vyle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ýv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kavýt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476672"/>
            <a:ext cx="2298634" cy="865084"/>
          </a:xfrm>
        </p:spPr>
        <p:txBody>
          <a:bodyPr/>
          <a:lstStyle/>
          <a:p>
            <a:r>
              <a:rPr lang="cs-CZ" dirty="0" smtClean="0"/>
              <a:t>VYJMENOVANÁ SLOVA PO V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52" y="1700808"/>
            <a:ext cx="2349602" cy="2771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980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/>
              <a:t>z</a:t>
            </a:r>
            <a:r>
              <a:rPr lang="cs-CZ" dirty="0" err="1" smtClean="0"/>
              <a:t>ybr</a:t>
            </a:r>
            <a:endParaRPr lang="cs-CZ" dirty="0" smtClean="0"/>
          </a:p>
          <a:p>
            <a:r>
              <a:rPr lang="cs-CZ" dirty="0" err="1"/>
              <a:t>k</a:t>
            </a:r>
            <a:r>
              <a:rPr lang="cs-CZ" dirty="0" err="1" smtClean="0"/>
              <a:t>zyja</a:t>
            </a:r>
            <a:endParaRPr lang="cs-CZ" dirty="0" smtClean="0"/>
          </a:p>
          <a:p>
            <a:r>
              <a:rPr lang="cs-CZ" dirty="0" err="1"/>
              <a:t>z</a:t>
            </a:r>
            <a:r>
              <a:rPr lang="cs-CZ" dirty="0" err="1" smtClean="0"/>
              <a:t>yruně</a:t>
            </a:r>
            <a:endParaRPr lang="cs-CZ" dirty="0" smtClean="0"/>
          </a:p>
          <a:p>
            <a:r>
              <a:rPr lang="cs-CZ" dirty="0" err="1"/>
              <a:t>c</a:t>
            </a:r>
            <a:r>
              <a:rPr lang="cs-CZ" dirty="0" err="1" smtClean="0"/>
              <a:t>hatmýd</a:t>
            </a:r>
            <a:endParaRPr lang="cs-CZ" dirty="0" smtClean="0"/>
          </a:p>
          <a:p>
            <a:r>
              <a:rPr lang="cs-CZ" dirty="0" err="1"/>
              <a:t>m</a:t>
            </a:r>
            <a:r>
              <a:rPr lang="cs-CZ" dirty="0" err="1" smtClean="0"/>
              <a:t>yzakat</a:t>
            </a:r>
            <a:endParaRPr lang="cs-CZ" dirty="0" smtClean="0"/>
          </a:p>
          <a:p>
            <a:r>
              <a:rPr lang="cs-CZ" dirty="0" err="1"/>
              <a:t>p</a:t>
            </a:r>
            <a:r>
              <a:rPr lang="cs-CZ" dirty="0" err="1" smtClean="0"/>
              <a:t>yztotav</a:t>
            </a:r>
            <a:endParaRPr lang="cs-CZ" dirty="0" smtClean="0"/>
          </a:p>
          <a:p>
            <a:r>
              <a:rPr lang="cs-CZ" dirty="0" err="1"/>
              <a:t>č</a:t>
            </a:r>
            <a:r>
              <a:rPr lang="cs-CZ" dirty="0" err="1" smtClean="0"/>
              <a:t>etsy</a:t>
            </a:r>
            <a:endParaRPr lang="cs-CZ" dirty="0" smtClean="0"/>
          </a:p>
          <a:p>
            <a:r>
              <a:rPr lang="cs-CZ" dirty="0" err="1"/>
              <a:t>l</a:t>
            </a:r>
            <a:r>
              <a:rPr lang="cs-CZ" dirty="0" err="1" smtClean="0"/>
              <a:t>ibyna</a:t>
            </a:r>
            <a:endParaRPr lang="cs-CZ" dirty="0" smtClean="0"/>
          </a:p>
          <a:p>
            <a:r>
              <a:rPr lang="cs-CZ" dirty="0" err="1" smtClean="0"/>
              <a:t>někzby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548680"/>
            <a:ext cx="2434848" cy="8305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VYJMENOVANÁ SLOVA PO Z A JINÁ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2448272" cy="2520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375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2551837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/>
              <a:t>Commons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2011-12-03]. Dostupné z WWW: &lt;http://upload.wikimedia.org/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/2/2d/Parus_major_m.jpg&gt;.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339752" y="1412776"/>
            <a:ext cx="38876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cs-CZ" dirty="0" smtClean="0"/>
              <a:t>Otevřená galerie Microsoft </a:t>
            </a:r>
            <a:r>
              <a:rPr lang="cs-CZ" dirty="0" err="1" smtClean="0"/>
              <a:t>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728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155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Lékárna</vt:lpstr>
      <vt:lpstr>Prezentace aplikace PowerPoint</vt:lpstr>
      <vt:lpstr>VYJMENOVANÁ SLOVA</vt:lpstr>
      <vt:lpstr>Vyjmenovaná slova po B</vt:lpstr>
      <vt:lpstr>vyJMENOVANÁ SLOVA PO L</vt:lpstr>
      <vt:lpstr>VYJMENOVANÁ SLOVA PO M</vt:lpstr>
      <vt:lpstr>VYJMENOVANÁ SLOVA PO p</vt:lpstr>
      <vt:lpstr>VYJMENOVANÁ SLOVA PO S</vt:lpstr>
      <vt:lpstr>VYJMENOVANÁ SLOVA PO V </vt:lpstr>
      <vt:lpstr>VYJMENOVANÁ SLOVA PO Z A JINÁ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Doma</dc:creator>
  <cp:lastModifiedBy>Doma</cp:lastModifiedBy>
  <cp:revision>20</cp:revision>
  <dcterms:created xsi:type="dcterms:W3CDTF">2011-10-31T20:36:19Z</dcterms:created>
  <dcterms:modified xsi:type="dcterms:W3CDTF">2012-06-07T18:59:36Z</dcterms:modified>
</cp:coreProperties>
</file>