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8AD9-3710-4D89-9654-65206E3FE80E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5F76F-97A0-48D4-AB33-9302EF58A7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9342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8AD9-3710-4D89-9654-65206E3FE80E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5F76F-97A0-48D4-AB33-9302EF58A7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3382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8AD9-3710-4D89-9654-65206E3FE80E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5F76F-97A0-48D4-AB33-9302EF58A7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9714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8AD9-3710-4D89-9654-65206E3FE80E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5F76F-97A0-48D4-AB33-9302EF58A7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3113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8AD9-3710-4D89-9654-65206E3FE80E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5F76F-97A0-48D4-AB33-9302EF58A7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0084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8AD9-3710-4D89-9654-65206E3FE80E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5F76F-97A0-48D4-AB33-9302EF58A7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5544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8AD9-3710-4D89-9654-65206E3FE80E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5F76F-97A0-48D4-AB33-9302EF58A7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8777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8AD9-3710-4D89-9654-65206E3FE80E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5F76F-97A0-48D4-AB33-9302EF58A7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5532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8AD9-3710-4D89-9654-65206E3FE80E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5F76F-97A0-48D4-AB33-9302EF58A7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6379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8AD9-3710-4D89-9654-65206E3FE80E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5F76F-97A0-48D4-AB33-9302EF58A7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5603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8AD9-3710-4D89-9654-65206E3FE80E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5F76F-97A0-48D4-AB33-9302EF58A7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0118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CE8AD9-3710-4D89-9654-65206E3FE80E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5F76F-97A0-48D4-AB33-9302EF58A7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614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smtClean="0">
                <a:latin typeface="Verdana" pitchFamily="34" charset="0"/>
              </a:rPr>
              <a:t>Vy_32_Inovace_38_pets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Verdana" pitchFamily="34" charset="0"/>
              </a:rPr>
              <a:t>Základní škola Jindřicha </a:t>
            </a:r>
            <a:r>
              <a:rPr lang="cs-CZ" dirty="0" err="1" smtClean="0">
                <a:latin typeface="Verdana" pitchFamily="34" charset="0"/>
              </a:rPr>
              <a:t>Pravečka</a:t>
            </a:r>
            <a:r>
              <a:rPr lang="cs-CZ" dirty="0" smtClean="0">
                <a:latin typeface="Verdana" pitchFamily="34" charset="0"/>
              </a:rPr>
              <a:t> Výprachtice 390</a:t>
            </a:r>
          </a:p>
          <a:p>
            <a:r>
              <a:rPr lang="cs-CZ" dirty="0" err="1" smtClean="0">
                <a:latin typeface="Verdana" pitchFamily="34" charset="0"/>
              </a:rPr>
              <a:t>Reg.č</a:t>
            </a:r>
            <a:r>
              <a:rPr lang="cs-CZ" dirty="0" smtClean="0">
                <a:latin typeface="Verdana" pitchFamily="34" charset="0"/>
              </a:rPr>
              <a:t>. CZ.1.07/1.4.00/21.1674</a:t>
            </a:r>
          </a:p>
          <a:p>
            <a:r>
              <a:rPr lang="cs-CZ" dirty="0" smtClean="0"/>
              <a:t>Autor:  Mgr. Jana </a:t>
            </a:r>
            <a:r>
              <a:rPr lang="cs-CZ" dirty="0" err="1" smtClean="0"/>
              <a:t>Kacálková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309194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? Napiš anglicky pod obrázek.</a:t>
            </a:r>
            <a:endParaRPr lang="cs-CZ" sz="2800" dirty="0"/>
          </a:p>
        </p:txBody>
      </p:sp>
      <p:pic>
        <p:nvPicPr>
          <p:cNvPr id="23554" name="Picture 2" descr="C:\Documents and Settings\ML450\Local Settings\Temporary Internet Files\Content.IE5\5KQW7M3C\MP90040503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2376264" cy="1589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555" name="Picture 3" descr="C:\Documents and Settings\ML450\Local Settings\Temporary Internet Files\Content.IE5\9CH8FE67\MP9004073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00808"/>
            <a:ext cx="2691531" cy="2152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556" name="Picture 4" descr="C:\Documents and Settings\ML450\Local Settings\Temporary Internet Files\Content.IE5\PONWC0C0\MP9004448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263894"/>
            <a:ext cx="2306952" cy="302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467544" y="4653136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563888" y="4653136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732240" y="5085184"/>
            <a:ext cx="2090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0815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pic>
        <p:nvPicPr>
          <p:cNvPr id="4" name="Picture 2" descr="C:\Documents and Settings\ML450\Local Settings\Temporary Internet Files\Content.IE5\5KQW7M3C\MP90040503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18506"/>
            <a:ext cx="2410563" cy="16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ML450\Local Settings\Temporary Internet Files\Content.IE5\9CH8FE67\MP9004073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03812"/>
            <a:ext cx="2691531" cy="2152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ML450\Local Settings\Temporary Internet Files\Content.IE5\PONWC0C0\MP9004448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263894"/>
            <a:ext cx="2306952" cy="302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323528" y="4941168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275856" y="4941168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516216" y="4941168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95536" y="4501237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FISH                            CAT                                DOG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87684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dirty="0" err="1" smtClean="0"/>
              <a:t>What</a:t>
            </a:r>
            <a:r>
              <a:rPr lang="cs-CZ" sz="3100" dirty="0" smtClean="0"/>
              <a:t> </a:t>
            </a:r>
            <a:r>
              <a:rPr lang="cs-CZ" sz="3100" dirty="0" err="1" smtClean="0"/>
              <a:t>is</a:t>
            </a:r>
            <a:r>
              <a:rPr lang="cs-CZ" sz="3100" dirty="0" smtClean="0"/>
              <a:t> </a:t>
            </a:r>
            <a:r>
              <a:rPr lang="cs-CZ" sz="3100" dirty="0" err="1" smtClean="0"/>
              <a:t>it</a:t>
            </a:r>
            <a:r>
              <a:rPr lang="cs-CZ" sz="3100" dirty="0" smtClean="0"/>
              <a:t>? Napiš anglicky pod obrázek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4578" name="Picture 2" descr="C:\Documents and Settings\ML450\Local Settings\Temporary Internet Files\Content.IE5\58BNGOA2\MC90021542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00808"/>
            <a:ext cx="2767343" cy="221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579" name="Picture 3" descr="C:\Documents and Settings\ML450\Local Settings\Temporary Internet Files\Content.IE5\40C0LRIS\MC9001094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84784"/>
            <a:ext cx="2407091" cy="34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259632" y="5157192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220072" y="5733256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9992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pic>
        <p:nvPicPr>
          <p:cNvPr id="4" name="Picture 2" descr="C:\Documents and Settings\ML450\Local Settings\Temporary Internet Files\Content.IE5\58BNGOA2\MC90021542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28800"/>
            <a:ext cx="2767343" cy="221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ML450\Local Settings\Temporary Internet Files\Content.IE5\40C0LRIS\MC9001094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84784"/>
            <a:ext cx="2407091" cy="34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755576" y="5301208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860032" y="5301208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5576" y="4682469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MOUSE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477798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BUDGIE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68658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</a:t>
            </a:r>
            <a:r>
              <a:rPr lang="cs-CZ" dirty="0" err="1" smtClean="0"/>
              <a:t>Guess</a:t>
            </a:r>
            <a:r>
              <a:rPr lang="cs-CZ" dirty="0" smtClean="0"/>
              <a:t>! </a:t>
            </a:r>
            <a:r>
              <a:rPr lang="cs-CZ" sz="2200" dirty="0" smtClean="0"/>
              <a:t>Pro správnou odpověď klikni na šipku.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/>
              <a:t>It</a:t>
            </a:r>
            <a:r>
              <a:rPr lang="cs-CZ" sz="5400" dirty="0" smtClean="0"/>
              <a:t> </a:t>
            </a:r>
            <a:r>
              <a:rPr lang="cs-CZ" sz="5400" dirty="0" err="1" smtClean="0"/>
              <a:t>is</a:t>
            </a:r>
            <a:r>
              <a:rPr lang="cs-CZ" sz="5400" dirty="0" smtClean="0"/>
              <a:t> </a:t>
            </a:r>
            <a:r>
              <a:rPr lang="cs-CZ" sz="5400" dirty="0" err="1" smtClean="0"/>
              <a:t>small</a:t>
            </a:r>
            <a:r>
              <a:rPr lang="cs-CZ" sz="5400" dirty="0" smtClean="0"/>
              <a:t>. </a:t>
            </a:r>
            <a:r>
              <a:rPr lang="cs-CZ" sz="5400" dirty="0" err="1" smtClean="0"/>
              <a:t>It</a:t>
            </a:r>
            <a:r>
              <a:rPr lang="cs-CZ" sz="5400" dirty="0" smtClean="0"/>
              <a:t> </a:t>
            </a:r>
            <a:r>
              <a:rPr lang="cs-CZ" sz="5400" dirty="0" err="1" smtClean="0"/>
              <a:t>like</a:t>
            </a:r>
            <a:r>
              <a:rPr lang="cs-CZ" sz="5400" dirty="0" smtClean="0"/>
              <a:t> </a:t>
            </a:r>
            <a:r>
              <a:rPr lang="cs-CZ" sz="5400" dirty="0" err="1" smtClean="0"/>
              <a:t>bread</a:t>
            </a:r>
            <a:r>
              <a:rPr lang="cs-CZ" sz="5400" dirty="0" smtClean="0"/>
              <a:t>, cheese and </a:t>
            </a:r>
            <a:r>
              <a:rPr lang="cs-CZ" sz="5400" dirty="0" err="1" smtClean="0"/>
              <a:t>fruit</a:t>
            </a:r>
            <a:r>
              <a:rPr lang="cs-CZ" sz="5400" dirty="0" smtClean="0"/>
              <a:t>. </a:t>
            </a:r>
            <a:r>
              <a:rPr lang="cs-CZ" sz="5400" dirty="0" err="1" smtClean="0"/>
              <a:t>It</a:t>
            </a:r>
            <a:r>
              <a:rPr lang="cs-CZ" sz="5400" dirty="0" smtClean="0"/>
              <a:t> </a:t>
            </a:r>
            <a:r>
              <a:rPr lang="cs-CZ" sz="5400" dirty="0" err="1" smtClean="0"/>
              <a:t>can</a:t>
            </a:r>
            <a:r>
              <a:rPr lang="cs-CZ" sz="5400" dirty="0" smtClean="0"/>
              <a:t> run.</a:t>
            </a:r>
            <a:endParaRPr lang="cs-CZ" sz="54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915816" y="3933056"/>
            <a:ext cx="3240360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7271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70586"/>
          </a:xfrm>
        </p:spPr>
        <p:txBody>
          <a:bodyPr/>
          <a:lstStyle/>
          <a:p>
            <a:r>
              <a:rPr lang="cs-CZ" dirty="0" err="1" smtClean="0"/>
              <a:t>Yes</a:t>
            </a:r>
            <a:r>
              <a:rPr lang="cs-CZ" dirty="0" smtClean="0"/>
              <a:t>!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mouse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25602" name="Picture 2" descr="C:\Documents and Settings\ML450\Local Settings\Temporary Internet Files\Content.IE5\K0YDS0LE\MC9004402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645024"/>
            <a:ext cx="32004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7017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</a:t>
            </a:r>
            <a:r>
              <a:rPr lang="cs-CZ" dirty="0" err="1" smtClean="0"/>
              <a:t>Guess</a:t>
            </a:r>
            <a:r>
              <a:rPr lang="cs-CZ" dirty="0" smtClean="0"/>
              <a:t>!     </a:t>
            </a:r>
            <a:r>
              <a:rPr lang="cs-CZ" sz="1800" dirty="0" smtClean="0"/>
              <a:t>(Pro správnou odpověď klikni na šipku.)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big </a:t>
            </a:r>
            <a:r>
              <a:rPr lang="cs-CZ" sz="4400" dirty="0" err="1" smtClean="0"/>
              <a:t>or</a:t>
            </a:r>
            <a:r>
              <a:rPr lang="cs-CZ" sz="4400" dirty="0" smtClean="0"/>
              <a:t> </a:t>
            </a:r>
            <a:r>
              <a:rPr lang="cs-CZ" sz="4400" dirty="0" err="1" smtClean="0"/>
              <a:t>small</a:t>
            </a:r>
            <a:r>
              <a:rPr lang="cs-CZ" sz="4400" dirty="0" smtClean="0"/>
              <a:t>.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likes</a:t>
            </a:r>
            <a:r>
              <a:rPr lang="cs-CZ" sz="4400" dirty="0" smtClean="0"/>
              <a:t> </a:t>
            </a:r>
            <a:r>
              <a:rPr lang="cs-CZ" sz="4400" dirty="0" err="1" smtClean="0"/>
              <a:t>water</a:t>
            </a:r>
            <a:r>
              <a:rPr lang="cs-CZ" sz="4400" dirty="0" smtClean="0"/>
              <a:t>.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can</a:t>
            </a:r>
            <a:r>
              <a:rPr lang="cs-CZ" sz="4400" dirty="0" smtClean="0"/>
              <a:t> </a:t>
            </a:r>
            <a:r>
              <a:rPr lang="cs-CZ" sz="4400" dirty="0" err="1" smtClean="0"/>
              <a:t>swim</a:t>
            </a:r>
            <a:r>
              <a:rPr lang="cs-CZ" sz="4400" dirty="0" smtClean="0"/>
              <a:t>. </a:t>
            </a:r>
            <a:r>
              <a:rPr lang="cs-CZ" sz="4400" dirty="0" err="1" smtClean="0"/>
              <a:t>It</a:t>
            </a:r>
            <a:r>
              <a:rPr lang="cs-CZ" sz="4400" dirty="0" smtClean="0"/>
              <a:t> has not </a:t>
            </a:r>
            <a:r>
              <a:rPr lang="cs-CZ" sz="4400" dirty="0" err="1" smtClean="0"/>
              <a:t>got</a:t>
            </a:r>
            <a:r>
              <a:rPr lang="cs-CZ" sz="4400" dirty="0" smtClean="0"/>
              <a:t> </a:t>
            </a:r>
            <a:r>
              <a:rPr lang="cs-CZ" sz="4400" dirty="0" err="1" smtClean="0"/>
              <a:t>hands</a:t>
            </a:r>
            <a:r>
              <a:rPr lang="cs-CZ" sz="4400" dirty="0" smtClean="0"/>
              <a:t> and </a:t>
            </a:r>
            <a:r>
              <a:rPr lang="cs-CZ" sz="4400" dirty="0" err="1" smtClean="0"/>
              <a:t>legs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3861048"/>
            <a:ext cx="3456384" cy="18002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9309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Yes</a:t>
            </a:r>
            <a:r>
              <a:rPr lang="cs-CZ" dirty="0" smtClean="0"/>
              <a:t>!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26626" name="Picture 2" descr="C:\Documents and Settings\ML450\Local Settings\Temporary Internet Files\Content.IE5\0LQ5W21S\MP9004310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556792"/>
            <a:ext cx="4289822" cy="4913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78688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pic>
        <p:nvPicPr>
          <p:cNvPr id="27650" name="Picture 2" descr="C:\Documents and Settings\ML450\Local Settings\Temporary Internet Files\Content.IE5\T29Z2DJP\MC9003355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9358" y="1714877"/>
            <a:ext cx="3265283" cy="342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12980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9046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Anotace:</a:t>
            </a:r>
            <a:br>
              <a:rPr lang="cs-CZ" dirty="0" smtClean="0"/>
            </a:br>
            <a:r>
              <a:rPr lang="cs-CZ" dirty="0" smtClean="0"/>
              <a:t>Tato prezentace je určena pro 3. třídu. Žáci si zopakují anglická slovíčka z okruhu domácí mazlíčci. Obrázky jsou použity z klipartu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Zdroje:</a:t>
            </a:r>
            <a:br>
              <a:rPr lang="cs-CZ" dirty="0" smtClean="0"/>
            </a:b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349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</Words>
  <Application>Microsoft Office PowerPoint</Application>
  <PresentationFormat>Předvádění na obrazovce (4:3)</PresentationFormat>
  <Paragraphs>19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Vy_32_Inovace_38_pets </vt:lpstr>
      <vt:lpstr>What is it? Napiš anglicky pod obrázek.</vt:lpstr>
      <vt:lpstr>Control</vt:lpstr>
      <vt:lpstr>What is it? Napiš anglicky pod obrázek.</vt:lpstr>
      <vt:lpstr>Control</vt:lpstr>
      <vt:lpstr>What is it? Guess! Pro správnou odpověď klikni na šipku.</vt:lpstr>
      <vt:lpstr>Yes! It is mouse. </vt:lpstr>
      <vt:lpstr>What is it? Guess!     (Pro správnou odpověď klikni na šipku.)</vt:lpstr>
      <vt:lpstr>Yes! It is fish!</vt:lpstr>
      <vt:lpstr>konec</vt:lpstr>
      <vt:lpstr>Anotace: Tato prezentace je určena pro 3. třídu. Žáci si zopakují anglická slovíčka z okruhu domácí mazlíčci. Obrázky jsou použity z klipartu.  Zdroje: www.office.microsoft.com</vt:lpstr>
    </vt:vector>
  </TitlesOfParts>
  <Company>ZŠ Výprachtice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Vy_32_Inovace_38_pets </dc:title>
  <dc:creator>Výprachtice</dc:creator>
  <cp:lastModifiedBy>Šárka</cp:lastModifiedBy>
  <cp:revision>2</cp:revision>
  <dcterms:created xsi:type="dcterms:W3CDTF">2012-05-15T08:56:08Z</dcterms:created>
  <dcterms:modified xsi:type="dcterms:W3CDTF">2012-07-04T09:41:04Z</dcterms:modified>
</cp:coreProperties>
</file>