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1708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8243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6177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5330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868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563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0064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445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60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409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7165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76305-C8B4-4DE1-80D5-B02F638207B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53859-1E4F-4E05-AC02-58A03A524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8164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smtClean="0">
                <a:latin typeface="Verdana" pitchFamily="34" charset="0"/>
              </a:rPr>
              <a:t>Vy_32_Inovace_39_rodina 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349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Who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?  Zakroužkuj správnou odpověď.</a:t>
            </a:r>
            <a:endParaRPr lang="cs-CZ" sz="2800" dirty="0"/>
          </a:p>
        </p:txBody>
      </p:sp>
      <p:pic>
        <p:nvPicPr>
          <p:cNvPr id="28674" name="Picture 2" descr="C:\Documents and Settings\ML450\Local Settings\Temporary Internet Files\Content.IE5\A6O26OU2\MC90002443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96752"/>
            <a:ext cx="4186406" cy="4172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5013176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/>
              <a:t>g</a:t>
            </a:r>
            <a:r>
              <a:rPr lang="cs-CZ" sz="3600" dirty="0" err="1" smtClean="0"/>
              <a:t>randpa</a:t>
            </a:r>
            <a:r>
              <a:rPr lang="cs-CZ" sz="3600" dirty="0" smtClean="0"/>
              <a:t>        </a:t>
            </a:r>
            <a:r>
              <a:rPr lang="cs-CZ" sz="3600" dirty="0" err="1" smtClean="0"/>
              <a:t>grandma</a:t>
            </a:r>
            <a:r>
              <a:rPr lang="cs-CZ" sz="3600" dirty="0" smtClean="0"/>
              <a:t>       baby boy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45435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A6O26OU2\MC90002443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268760"/>
            <a:ext cx="4190605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43608" y="4869160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 smtClean="0"/>
              <a:t>grandpa</a:t>
            </a:r>
            <a:r>
              <a:rPr lang="cs-CZ" sz="3600" dirty="0" smtClean="0"/>
              <a:t>        </a:t>
            </a:r>
            <a:r>
              <a:rPr lang="cs-CZ" sz="3600" dirty="0" err="1" smtClean="0"/>
              <a:t>grandma</a:t>
            </a:r>
            <a:r>
              <a:rPr lang="cs-CZ" sz="3600" dirty="0" smtClean="0"/>
              <a:t>       baby boy</a:t>
            </a:r>
            <a:endParaRPr lang="cs-CZ" sz="3600" dirty="0"/>
          </a:p>
        </p:txBody>
      </p:sp>
      <p:sp>
        <p:nvSpPr>
          <p:cNvPr id="6" name="Ovál 5"/>
          <p:cNvSpPr/>
          <p:nvPr/>
        </p:nvSpPr>
        <p:spPr>
          <a:xfrm>
            <a:off x="3131840" y="4869160"/>
            <a:ext cx="237626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5192325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grandma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7111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? </a:t>
            </a:r>
            <a:r>
              <a:rPr lang="cs-CZ" sz="1800" dirty="0" smtClean="0"/>
              <a:t>Napiš na řádek.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A6O26OU2\MC90002443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24744"/>
            <a:ext cx="4136918" cy="4122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1475656" y="5661248"/>
            <a:ext cx="52565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19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A6O26OU2\MC90002443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268760"/>
            <a:ext cx="3994121" cy="398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1547664" y="5877272"/>
            <a:ext cx="5328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317094" y="5292497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    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drawing</a:t>
            </a:r>
            <a:r>
              <a:rPr lang="cs-CZ" sz="3200" dirty="0" smtClean="0"/>
              <a:t>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634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Napiš na řádek.</a:t>
            </a:r>
            <a:endParaRPr lang="cs-CZ" dirty="0"/>
          </a:p>
        </p:txBody>
      </p:sp>
      <p:pic>
        <p:nvPicPr>
          <p:cNvPr id="29698" name="Picture 2" descr="C:\Documents and Settings\ML450\Local Settings\Temporary Internet Files\Content.IE5\0LQ5W21S\MC9002332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24745"/>
            <a:ext cx="3600400" cy="407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619672" y="5733256"/>
            <a:ext cx="56166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70322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0LQ5W21S\MC90023322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96752"/>
            <a:ext cx="3216300" cy="363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1259632" y="5733256"/>
            <a:ext cx="54726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259632" y="530120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</a:t>
            </a:r>
            <a:r>
              <a:rPr lang="cs-CZ" sz="2800" dirty="0" err="1" smtClean="0"/>
              <a:t>grandpa</a:t>
            </a:r>
            <a:r>
              <a:rPr lang="cs-CZ" sz="2800" dirty="0" smtClean="0"/>
              <a:t> and girl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8693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grandpa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/>
              <a:t>?</a:t>
            </a:r>
          </a:p>
        </p:txBody>
      </p:sp>
      <p:pic>
        <p:nvPicPr>
          <p:cNvPr id="4" name="Picture 2" descr="C:\Documents and Settings\ML450\Local Settings\Temporary Internet Files\Content.IE5\0LQ5W21S\MC90023322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24744"/>
            <a:ext cx="3306843" cy="373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2339752" y="5800587"/>
            <a:ext cx="45365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36223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123728" y="5877272"/>
            <a:ext cx="4392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123728" y="530120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</a:t>
            </a:r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 (a </a:t>
            </a:r>
            <a:r>
              <a:rPr lang="cs-CZ" sz="2400" dirty="0" err="1" smtClean="0"/>
              <a:t>book</a:t>
            </a:r>
            <a:r>
              <a:rPr lang="cs-CZ" sz="2400" dirty="0" smtClean="0"/>
              <a:t>)</a:t>
            </a:r>
            <a:r>
              <a:rPr lang="cs-CZ" sz="2400" dirty="0" err="1" smtClean="0"/>
              <a:t>now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" name="Picture 2" descr="C:\Documents and Settings\ML450\Local Settings\Temporary Internet Files\Content.IE5\0LQ5W21S\MC90023322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1650" y="1230309"/>
            <a:ext cx="3584676" cy="405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840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22" name="Picture 2" descr="C:\Documents and Settings\ML450\Local Settings\Temporary Internet Files\Content.IE5\CT2LSU0P\MP9004277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3800" y="1628800"/>
            <a:ext cx="6660232" cy="444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1136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8641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r>
              <a:rPr lang="cs-CZ" dirty="0" smtClean="0"/>
              <a:t>Tato učební látka je pro žáky 3. tříd. Žáci si zopakují členy rodiny </a:t>
            </a:r>
            <a:r>
              <a:rPr lang="cs-CZ" dirty="0" smtClean="0"/>
              <a:t>                         a </a:t>
            </a:r>
            <a:r>
              <a:rPr lang="cs-CZ" dirty="0" smtClean="0"/>
              <a:t>přítomný čas průběhový. </a:t>
            </a:r>
            <a:r>
              <a:rPr lang="cs-CZ" dirty="0" smtClean="0"/>
              <a:t>                  Obrázky </a:t>
            </a:r>
            <a:r>
              <a:rPr lang="cs-CZ" dirty="0" smtClean="0"/>
              <a:t>jsou použity z </a:t>
            </a:r>
            <a:r>
              <a:rPr lang="cs-CZ" dirty="0" smtClean="0"/>
              <a:t>klipartu: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82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33328</TotalTime>
  <Words>81</Words>
  <Application>Microsoft Office PowerPoint</Application>
  <PresentationFormat>Předvádění na obrazovce (4:3)</PresentationFormat>
  <Paragraphs>20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Vy_32_Inovace_39_rodina  </vt:lpstr>
      <vt:lpstr>Who is it?  Zakroužkuj správnou odpověď.</vt:lpstr>
      <vt:lpstr>Control</vt:lpstr>
      <vt:lpstr>What is she doing now? Napiš na řádek.</vt:lpstr>
      <vt:lpstr>Control</vt:lpstr>
      <vt:lpstr>Who is it? Napiš na řádek.</vt:lpstr>
      <vt:lpstr>Control</vt:lpstr>
      <vt:lpstr>What is grandpa doing now?</vt:lpstr>
      <vt:lpstr>Control</vt:lpstr>
      <vt:lpstr>konec</vt:lpstr>
      <vt:lpstr>Anotace: Tato učební látka je pro žáky 3. tříd. Žáci si zopakují členy rodiny                          a přítomný čas průběhový.                   Obrázky jsou použity z klipartu: www.office.microsoft.com</vt:lpstr>
    </vt:vector>
  </TitlesOfParts>
  <Company>ZŠ Výprachtice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Vy_32_Inovace_26_Pozdravy</dc:title>
  <dc:creator>Výprachtice</dc:creator>
  <cp:lastModifiedBy>Dum</cp:lastModifiedBy>
  <cp:revision>25</cp:revision>
  <dcterms:created xsi:type="dcterms:W3CDTF">2012-06-07T08:31:19Z</dcterms:created>
  <dcterms:modified xsi:type="dcterms:W3CDTF">2012-07-06T14:18:16Z</dcterms:modified>
</cp:coreProperties>
</file>