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70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24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177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330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86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6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06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4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60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409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16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16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latin typeface="Verdana" pitchFamily="34" charset="0"/>
              </a:rPr>
              <a:t>Vy_32_Inovace_40_THE </a:t>
            </a:r>
            <a:r>
              <a:rPr lang="cs-CZ" sz="2800" smtClean="0">
                <a:latin typeface="Verdana" pitchFamily="34" charset="0"/>
              </a:rPr>
              <a:t>ALPHABET 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Spoj písmeno s jeho anglickou výslovností.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               </a:t>
            </a:r>
            <a:r>
              <a:rPr lang="cs-CZ" dirty="0" smtClean="0">
                <a:solidFill>
                  <a:srgbClr val="00B050"/>
                </a:solidFill>
              </a:rPr>
              <a:t>D             </a:t>
            </a:r>
            <a:r>
              <a:rPr lang="cs-CZ" dirty="0" smtClean="0">
                <a:solidFill>
                  <a:schemeClr val="accent5"/>
                </a:solidFill>
              </a:rPr>
              <a:t>I             </a:t>
            </a:r>
            <a:r>
              <a:rPr lang="cs-CZ" dirty="0" smtClean="0">
                <a:solidFill>
                  <a:srgbClr val="FF0000"/>
                </a:solidFill>
              </a:rPr>
              <a:t>G          </a:t>
            </a:r>
            <a:r>
              <a:rPr lang="cs-CZ" dirty="0" smtClean="0">
                <a:solidFill>
                  <a:schemeClr val="accent2"/>
                </a:solidFill>
              </a:rPr>
              <a:t>H</a:t>
            </a:r>
          </a:p>
          <a:p>
            <a:pPr marL="0" indent="0">
              <a:buNone/>
            </a:pPr>
            <a:endParaRPr lang="cs-CZ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/si:/       /di:/        /</a:t>
            </a:r>
            <a:r>
              <a:rPr lang="cs-CZ" dirty="0" err="1" smtClean="0"/>
              <a:t>dži</a:t>
            </a:r>
            <a:r>
              <a:rPr lang="cs-CZ" dirty="0" smtClean="0"/>
              <a:t>:/       /</a:t>
            </a:r>
            <a:r>
              <a:rPr lang="cs-CZ" dirty="0" err="1" smtClean="0"/>
              <a:t>eič</a:t>
            </a:r>
            <a:r>
              <a:rPr lang="cs-CZ" dirty="0" smtClean="0"/>
              <a:t>/       /</a:t>
            </a:r>
            <a:r>
              <a:rPr lang="cs-CZ" dirty="0" err="1" smtClean="0"/>
              <a:t>ai</a:t>
            </a:r>
            <a:r>
              <a:rPr lang="cs-CZ" dirty="0" smtClean="0"/>
              <a:t>/       /</a:t>
            </a:r>
            <a:r>
              <a:rPr lang="cs-CZ" dirty="0" err="1" smtClean="0"/>
              <a:t>ei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98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               </a:t>
            </a:r>
            <a:r>
              <a:rPr lang="cs-CZ" dirty="0" smtClean="0">
                <a:solidFill>
                  <a:srgbClr val="00B050"/>
                </a:solidFill>
              </a:rPr>
              <a:t>D             </a:t>
            </a:r>
            <a:r>
              <a:rPr lang="cs-CZ" dirty="0" smtClean="0">
                <a:solidFill>
                  <a:schemeClr val="accent5"/>
                </a:solidFill>
              </a:rPr>
              <a:t>I             </a:t>
            </a:r>
            <a:r>
              <a:rPr lang="cs-CZ" dirty="0" smtClean="0">
                <a:solidFill>
                  <a:srgbClr val="FF0000"/>
                </a:solidFill>
              </a:rPr>
              <a:t>G          </a:t>
            </a:r>
            <a:r>
              <a:rPr lang="cs-CZ" dirty="0" smtClean="0">
                <a:solidFill>
                  <a:schemeClr val="accent2"/>
                </a:solidFill>
              </a:rPr>
              <a:t>H</a:t>
            </a: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/si:/       /di:/        /</a:t>
            </a:r>
            <a:r>
              <a:rPr lang="cs-CZ" dirty="0" err="1" smtClean="0"/>
              <a:t>dži</a:t>
            </a:r>
            <a:r>
              <a:rPr lang="cs-CZ" dirty="0" smtClean="0"/>
              <a:t>:/       /</a:t>
            </a:r>
            <a:r>
              <a:rPr lang="cs-CZ" dirty="0" err="1" smtClean="0"/>
              <a:t>eič</a:t>
            </a:r>
            <a:r>
              <a:rPr lang="cs-CZ" dirty="0" smtClean="0"/>
              <a:t>/       /</a:t>
            </a:r>
            <a:r>
              <a:rPr lang="cs-CZ" dirty="0" err="1" smtClean="0"/>
              <a:t>ai</a:t>
            </a:r>
            <a:r>
              <a:rPr lang="cs-CZ" dirty="0" smtClean="0"/>
              <a:t>/       /</a:t>
            </a:r>
            <a:r>
              <a:rPr lang="cs-CZ" dirty="0" err="1" smtClean="0"/>
              <a:t>ei</a:t>
            </a:r>
            <a:r>
              <a:rPr lang="cs-CZ" dirty="0" smtClean="0"/>
              <a:t>/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899592" y="2204864"/>
            <a:ext cx="100811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899592" y="2204864"/>
            <a:ext cx="691276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339752" y="2204864"/>
            <a:ext cx="115212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932040" y="2204864"/>
            <a:ext cx="1800200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923928" y="2204864"/>
            <a:ext cx="244827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508104" y="2204864"/>
            <a:ext cx="187220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32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Spoj písmeno s jeho anglickou výslovností.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            </a:t>
            </a:r>
            <a:r>
              <a:rPr lang="cs-CZ" dirty="0" smtClean="0">
                <a:solidFill>
                  <a:srgbClr val="00B0F0"/>
                </a:solidFill>
              </a:rPr>
              <a:t>R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Y               </a:t>
            </a:r>
            <a:r>
              <a:rPr lang="cs-CZ" dirty="0" smtClean="0">
                <a:solidFill>
                  <a:srgbClr val="FFC000"/>
                </a:solidFill>
              </a:rPr>
              <a:t>X       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/a:/      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eks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      /el/        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džei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         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wai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    /es/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35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            </a:t>
            </a:r>
            <a:r>
              <a:rPr lang="cs-CZ" dirty="0" smtClean="0">
                <a:solidFill>
                  <a:srgbClr val="00B0F0"/>
                </a:solidFill>
              </a:rPr>
              <a:t>R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Y               </a:t>
            </a:r>
            <a:r>
              <a:rPr lang="cs-CZ" dirty="0" smtClean="0">
                <a:solidFill>
                  <a:srgbClr val="FFC000"/>
                </a:solidFill>
              </a:rPr>
              <a:t>X       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</a:t>
            </a: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/a:/      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eks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      /el/        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džei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         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wai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/    /es/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899592" y="2132856"/>
            <a:ext cx="100811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55576" y="2132856"/>
            <a:ext cx="712879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707904" y="2132856"/>
            <a:ext cx="280831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112060" y="2132856"/>
            <a:ext cx="3132348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411760" y="2132856"/>
            <a:ext cx="2376264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347864" y="2132856"/>
            <a:ext cx="316835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42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 výslovnost zapiš písmeno. Jaká je to věta?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/</a:t>
            </a:r>
            <a:r>
              <a:rPr lang="cs-CZ" dirty="0" err="1" smtClean="0"/>
              <a:t>džei</a:t>
            </a:r>
            <a:r>
              <a:rPr lang="cs-CZ" dirty="0" smtClean="0"/>
              <a:t>/  /es/   /</a:t>
            </a:r>
            <a:r>
              <a:rPr lang="cs-CZ" dirty="0" err="1" smtClean="0"/>
              <a:t>ai</a:t>
            </a:r>
            <a:r>
              <a:rPr lang="cs-CZ" dirty="0" smtClean="0"/>
              <a:t>/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/es/   /</a:t>
            </a:r>
            <a:r>
              <a:rPr lang="cs-CZ" dirty="0" err="1" smtClean="0"/>
              <a:t>ai</a:t>
            </a:r>
            <a:r>
              <a:rPr lang="cs-CZ" dirty="0" smtClean="0"/>
              <a:t>/    /</a:t>
            </a:r>
            <a:r>
              <a:rPr lang="cs-CZ" dirty="0" err="1" smtClean="0"/>
              <a:t>kei</a:t>
            </a:r>
            <a:r>
              <a:rPr lang="cs-CZ" dirty="0" smtClean="0"/>
              <a:t>/   /</a:t>
            </a:r>
            <a:r>
              <a:rPr lang="cs-CZ" dirty="0" err="1" smtClean="0"/>
              <a:t>ju</a:t>
            </a:r>
            <a:r>
              <a:rPr lang="cs-CZ" dirty="0" smtClean="0"/>
              <a:t>:/   /el/   /</a:t>
            </a:r>
            <a:r>
              <a:rPr lang="cs-CZ" dirty="0" err="1" smtClean="0"/>
              <a:t>ei</a:t>
            </a:r>
            <a:r>
              <a:rPr lang="cs-CZ" dirty="0" smtClean="0"/>
              <a:t>/ !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23728" y="2636912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91680" y="4797152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11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/</a:t>
            </a:r>
            <a:r>
              <a:rPr lang="cs-CZ" dirty="0" err="1" smtClean="0"/>
              <a:t>džei</a:t>
            </a:r>
            <a:r>
              <a:rPr lang="cs-CZ" dirty="0" smtClean="0"/>
              <a:t>/  /es/   /</a:t>
            </a:r>
            <a:r>
              <a:rPr lang="cs-CZ" dirty="0" err="1" smtClean="0"/>
              <a:t>ai</a:t>
            </a:r>
            <a:r>
              <a:rPr lang="cs-CZ" dirty="0" smtClean="0"/>
              <a:t>/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S       I        K        U      L       A  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Jsi šikula!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2924944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195736" y="242088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J           S        I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619672" y="3244334"/>
            <a:ext cx="639920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/es/   /</a:t>
            </a:r>
            <a:r>
              <a:rPr lang="cs-CZ" sz="2800" dirty="0" err="1" smtClean="0"/>
              <a:t>ai</a:t>
            </a:r>
            <a:r>
              <a:rPr lang="cs-CZ" sz="2800" dirty="0" smtClean="0"/>
              <a:t>/    /</a:t>
            </a:r>
            <a:r>
              <a:rPr lang="cs-CZ" sz="2800" dirty="0" err="1" smtClean="0"/>
              <a:t>kei</a:t>
            </a:r>
            <a:r>
              <a:rPr lang="cs-CZ" sz="2800" dirty="0" smtClean="0"/>
              <a:t>/   /</a:t>
            </a:r>
            <a:r>
              <a:rPr lang="cs-CZ" sz="2800" dirty="0" err="1" smtClean="0"/>
              <a:t>ju</a:t>
            </a:r>
            <a:r>
              <a:rPr lang="cs-CZ" sz="2800" dirty="0" smtClean="0"/>
              <a:t>:/   /el/   /</a:t>
            </a:r>
            <a:r>
              <a:rPr lang="cs-CZ" sz="2800" dirty="0" err="1" smtClean="0"/>
              <a:t>ei</a:t>
            </a:r>
            <a:r>
              <a:rPr lang="cs-CZ" sz="2800" dirty="0" smtClean="0"/>
              <a:t>/ </a:t>
            </a:r>
          </a:p>
          <a:p>
            <a:endParaRPr lang="cs-CZ" sz="2800" dirty="0" smtClean="0"/>
          </a:p>
        </p:txBody>
      </p:sp>
      <p:cxnSp>
        <p:nvCxnSpPr>
          <p:cNvPr id="9" name="Přímá spojnice 8"/>
          <p:cNvCxnSpPr/>
          <p:nvPr/>
        </p:nvCxnSpPr>
        <p:spPr>
          <a:xfrm>
            <a:off x="1331640" y="4509120"/>
            <a:ext cx="5328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59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1746" name="Picture 2" descr="C:\Documents and Settings\ML450\Local Settings\Temporary Internet Files\Content.IE5\PONWC0C0\MP9004011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2776"/>
            <a:ext cx="3700603" cy="462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57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50506"/>
          </a:xfrm>
        </p:spPr>
        <p:txBody>
          <a:bodyPr/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prezentace je určena pro žáky 3. třídy. Žáci si zopakují abecedu a hláskování. Obrázky jsou použity z klipartu.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7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219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Vy_32_Inovace_40_THE ALPHABET  </vt:lpstr>
      <vt:lpstr>Spoj písmeno s jeho anglickou výslovností.</vt:lpstr>
      <vt:lpstr>Control</vt:lpstr>
      <vt:lpstr>Spoj písmeno s jeho anglickou výslovností.</vt:lpstr>
      <vt:lpstr>Control</vt:lpstr>
      <vt:lpstr>Pod výslovnost zapiš písmeno. Jaká je to věta?</vt:lpstr>
      <vt:lpstr>Control</vt:lpstr>
      <vt:lpstr>konec</vt:lpstr>
      <vt:lpstr>ANOTACE: Tato prezentace je určena pro žáky 3. třídy. Žáci si zopakují abecedu a hláskování. Obrázky jsou použity z klipartu.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Vy_32_Inovace_26_Pozdravy</dc:title>
  <dc:creator>Výprachtice</dc:creator>
  <cp:lastModifiedBy>Výprachtice</cp:lastModifiedBy>
  <cp:revision>25</cp:revision>
  <dcterms:created xsi:type="dcterms:W3CDTF">2012-06-07T08:31:19Z</dcterms:created>
  <dcterms:modified xsi:type="dcterms:W3CDTF">2012-06-07T08:58:08Z</dcterms:modified>
</cp:coreProperties>
</file>