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7C1F0A47-E716-49C7-A670-EAA03434875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AD0B7DD-962C-49BA-AB57-89C71DCBA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F0A47-E716-49C7-A670-EAA03434875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AD0B7DD-962C-49BA-AB57-89C71DCBA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F0A47-E716-49C7-A670-EAA03434875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AD0B7DD-962C-49BA-AB57-89C71DCBA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7C1F0A47-E716-49C7-A670-EAA03434875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AD0B7DD-962C-49BA-AB57-89C71DCBA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7C1F0A47-E716-49C7-A670-EAA03434875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AD0B7DD-962C-49BA-AB57-89C71DCBA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F0A47-E716-49C7-A670-EAA03434875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AD0B7DD-962C-49BA-AB57-89C71DCBA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F0A47-E716-49C7-A670-EAA03434875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AD0B7DD-962C-49BA-AB57-89C71DCBA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F0A47-E716-49C7-A670-EAA03434875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AD0B7DD-962C-49BA-AB57-89C71DCBA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7C1F0A47-E716-49C7-A670-EAA03434875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2AD0B7DD-962C-49BA-AB57-89C71DCBA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F0A47-E716-49C7-A670-EAA03434875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0B7DD-962C-49BA-AB57-89C71DCBA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7C1F0A47-E716-49C7-A670-EAA03434875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AD0B7DD-962C-49BA-AB57-89C71DCBA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C1F0A47-E716-49C7-A670-EAA03434875E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AD0B7DD-962C-49BA-AB57-89C71DCBA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edge/>
  </p:transition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76672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572000" y="358204"/>
            <a:ext cx="4572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VY_32_INOVACE_NJ.7.B.17_kolik_je_hodin</a:t>
            </a: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Datum : 16. 3. 2012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Ročník : sedmý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Název: Kolik je hodin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b="1" dirty="0"/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5284" y="5373216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539552" y="4293096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Anotace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</a:rPr>
              <a:t> : Německý jazyk pro 7. ročník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Výklad – určení času, otázky a odpovědi k tématu kolik je hodin, kdy přijdeš.</a:t>
            </a:r>
          </a:p>
          <a:p>
            <a:endParaRPr lang="cs-CZ" b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3573016"/>
            <a:ext cx="1723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Wie</a:t>
            </a:r>
            <a:r>
              <a:rPr lang="cs-CZ" b="1" dirty="0" smtClean="0"/>
              <a:t> </a:t>
            </a:r>
            <a:r>
              <a:rPr lang="cs-CZ" b="1" dirty="0" err="1" smtClean="0"/>
              <a:t>spät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es 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016930189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</a:t>
            </a:r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spät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es ?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4000" b="1" dirty="0" smtClean="0"/>
              <a:t>Kolik je hodin?</a:t>
            </a:r>
          </a:p>
          <a:p>
            <a:endParaRPr lang="cs-CZ" b="1" dirty="0"/>
          </a:p>
          <a:p>
            <a:r>
              <a:rPr lang="cs-CZ" sz="4000" b="1" dirty="0" err="1" smtClean="0"/>
              <a:t>Wie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spät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ist</a:t>
            </a:r>
            <a:r>
              <a:rPr lang="cs-CZ" sz="4000" b="1" dirty="0" smtClean="0"/>
              <a:t> es ?</a:t>
            </a:r>
            <a:endParaRPr lang="cs-CZ" sz="4000" b="1" dirty="0"/>
          </a:p>
        </p:txBody>
      </p:sp>
      <p:pic>
        <p:nvPicPr>
          <p:cNvPr id="1026" name="Picture 2" descr="C:\Users\PC-29SX\AppData\Local\Microsoft\Windows\Temporary Internet Files\Content.IE5\28E1OGPP\MP9004309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00808"/>
            <a:ext cx="3240361" cy="4412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92547569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</a:t>
            </a:r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spät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es ?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Na otázku :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sz="3600" b="1" dirty="0" smtClean="0"/>
              <a:t> Kolik je hodin ? </a:t>
            </a:r>
          </a:p>
          <a:p>
            <a:endParaRPr lang="cs-CZ" b="1" dirty="0"/>
          </a:p>
          <a:p>
            <a:r>
              <a:rPr lang="cs-CZ" b="1" dirty="0" smtClean="0"/>
              <a:t>Odpovídáme :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 </a:t>
            </a:r>
            <a:r>
              <a:rPr lang="cs-CZ" sz="4000" b="1" dirty="0" smtClean="0"/>
              <a:t>Es </a:t>
            </a:r>
            <a:r>
              <a:rPr lang="cs-CZ" sz="4000" b="1" dirty="0" err="1" smtClean="0"/>
              <a:t>ist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vier</a:t>
            </a:r>
            <a:r>
              <a:rPr lang="cs-CZ" sz="4000" b="1" dirty="0" smtClean="0"/>
              <a:t> Uhr.</a:t>
            </a:r>
            <a:endParaRPr lang="cs-CZ" sz="4000" b="1" dirty="0"/>
          </a:p>
        </p:txBody>
      </p:sp>
      <p:pic>
        <p:nvPicPr>
          <p:cNvPr id="2050" name="Picture 2" descr="C:\Users\PC-29SX\AppData\Local\Microsoft\Windows\Temporary Internet Files\Content.IE5\XF2HTTM7\MC90044146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060848"/>
            <a:ext cx="3816424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45001848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</a:t>
            </a:r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spät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es ?</a:t>
            </a:r>
            <a:endParaRPr lang="cs-CZ" sz="2800" b="1" dirty="0"/>
          </a:p>
        </p:txBody>
      </p:sp>
      <p:pic>
        <p:nvPicPr>
          <p:cNvPr id="3074" name="Picture 2" descr="C:\Users\PC-29SX\AppData\Local\Microsoft\Windows\Temporary Internet Files\Content.IE5\GVERFCAC\MP900430829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1"/>
            <a:ext cx="6768752" cy="4500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5410090"/>
            <a:ext cx="31332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Es </a:t>
            </a:r>
            <a:r>
              <a:rPr lang="cs-CZ" sz="3600" b="1" dirty="0" err="1" smtClean="0"/>
              <a:t>ist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neun</a:t>
            </a:r>
            <a:r>
              <a:rPr lang="cs-CZ" sz="3600" b="1" dirty="0" smtClean="0"/>
              <a:t> Uhr.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1568460"/>
            <a:ext cx="2632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Es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fünf</a:t>
            </a:r>
            <a:r>
              <a:rPr lang="cs-CZ" sz="3200" b="1" dirty="0" smtClean="0"/>
              <a:t> Uhr.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2281687227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</a:t>
            </a:r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spät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es ?</a:t>
            </a:r>
            <a:endParaRPr lang="cs-CZ" sz="2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PŮL  </a:t>
            </a:r>
          </a:p>
          <a:p>
            <a:r>
              <a:rPr lang="cs-CZ" b="1" dirty="0" smtClean="0"/>
              <a:t>HALB</a:t>
            </a:r>
          </a:p>
          <a:p>
            <a:endParaRPr lang="cs-CZ" b="1" dirty="0"/>
          </a:p>
          <a:p>
            <a:r>
              <a:rPr lang="cs-CZ" sz="4000" b="1" dirty="0" smtClean="0"/>
              <a:t>Es </a:t>
            </a:r>
            <a:r>
              <a:rPr lang="cs-CZ" sz="4000" b="1" dirty="0" err="1" smtClean="0"/>
              <a:t>ist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halb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eins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pic>
        <p:nvPicPr>
          <p:cNvPr id="4099" name="Picture 3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16832"/>
            <a:ext cx="3464699" cy="3684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9277252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 </a:t>
            </a:r>
            <a:r>
              <a:rPr lang="cs-CZ" sz="2800" b="1" dirty="0" err="1" smtClean="0"/>
              <a:t>Wann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kommst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? </a:t>
            </a:r>
            <a:br>
              <a:rPr lang="cs-CZ" sz="2800" b="1" dirty="0" smtClean="0"/>
            </a:br>
            <a:r>
              <a:rPr lang="cs-CZ" sz="2800" b="1" dirty="0" smtClean="0"/>
              <a:t>Kdy přijdeš? V odpovědi použijeme </a:t>
            </a:r>
            <a:r>
              <a:rPr lang="cs-CZ" sz="2800" b="1" dirty="0" smtClean="0">
                <a:solidFill>
                  <a:srgbClr val="FF0000"/>
                </a:solidFill>
              </a:rPr>
              <a:t>um</a:t>
            </a:r>
            <a:r>
              <a:rPr lang="cs-CZ" sz="2800" b="1" dirty="0" smtClean="0"/>
              <a:t>.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Kdy ?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Wann</a:t>
            </a:r>
            <a:r>
              <a:rPr lang="cs-CZ" b="1" dirty="0" smtClean="0"/>
              <a:t> ?</a:t>
            </a:r>
          </a:p>
          <a:p>
            <a:endParaRPr lang="cs-CZ" b="1" dirty="0"/>
          </a:p>
          <a:p>
            <a:r>
              <a:rPr lang="cs-CZ" b="1" dirty="0" err="1" smtClean="0"/>
              <a:t>Wann</a:t>
            </a:r>
            <a:r>
              <a:rPr lang="cs-CZ" b="1" dirty="0" smtClean="0"/>
              <a:t> </a:t>
            </a:r>
            <a:r>
              <a:rPr lang="cs-CZ" b="1" dirty="0" err="1" smtClean="0"/>
              <a:t>kommst</a:t>
            </a:r>
            <a:r>
              <a:rPr lang="cs-CZ" b="1" dirty="0" smtClean="0"/>
              <a:t> </a:t>
            </a:r>
            <a:r>
              <a:rPr lang="cs-CZ" b="1" dirty="0" err="1" smtClean="0"/>
              <a:t>du</a:t>
            </a:r>
            <a:r>
              <a:rPr lang="cs-CZ" b="1" dirty="0" smtClean="0"/>
              <a:t> ?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komme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um</a:t>
            </a:r>
            <a:r>
              <a:rPr lang="cs-CZ" b="1" dirty="0" smtClean="0"/>
              <a:t> elf. </a:t>
            </a:r>
          </a:p>
          <a:p>
            <a:endParaRPr lang="cs-CZ" b="1" dirty="0"/>
          </a:p>
          <a:p>
            <a:pPr>
              <a:buNone/>
            </a:pPr>
            <a:endParaRPr lang="cs-CZ" b="1" dirty="0"/>
          </a:p>
        </p:txBody>
      </p:sp>
      <p:pic>
        <p:nvPicPr>
          <p:cNvPr id="5124" name="Picture 4" descr="C:\Users\PC-29SX\AppData\Local\Microsoft\Windows\Temporary Internet Files\Content.IE5\PUP00VBH\MP9004006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88840"/>
            <a:ext cx="3851671" cy="3851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78847263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</a:t>
            </a:r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spät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es :</a:t>
            </a:r>
            <a:endParaRPr lang="cs-CZ" sz="2800" b="1" dirty="0"/>
          </a:p>
        </p:txBody>
      </p:sp>
      <p:pic>
        <p:nvPicPr>
          <p:cNvPr id="6146" name="Picture 2" descr="C:\Users\PC-29SX\AppData\Local\Microsoft\Windows\Temporary Internet Files\Content.IE5\HKTYE1UI\MP9003826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844824"/>
            <a:ext cx="2607623" cy="3650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C-29SX\AppData\Local\Microsoft\Windows\Temporary Internet Files\Content.IE5\88JOW3TN\MP9003852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43198"/>
            <a:ext cx="2516948" cy="3523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1772816"/>
            <a:ext cx="38484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Es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zehn</a:t>
            </a:r>
            <a:r>
              <a:rPr lang="cs-CZ" sz="3200" b="1" dirty="0" smtClean="0">
                <a:solidFill>
                  <a:srgbClr val="FF0000"/>
                </a:solidFill>
              </a:rPr>
              <a:t> nach </a:t>
            </a:r>
            <a:r>
              <a:rPr lang="cs-CZ" sz="3200" b="1" dirty="0" err="1" smtClean="0"/>
              <a:t>zehn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5661248"/>
            <a:ext cx="32975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Es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fünf</a:t>
            </a:r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vor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vier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2648919452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</a:t>
            </a:r>
            <a:r>
              <a:rPr lang="cs-CZ" sz="2800" b="1" dirty="0" err="1" smtClean="0"/>
              <a:t>Wann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kommst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? </a:t>
            </a:r>
            <a:r>
              <a:rPr lang="cs-CZ" sz="2800" b="1" dirty="0" smtClean="0"/>
              <a:t>Napiš, </a:t>
            </a:r>
            <a:r>
              <a:rPr lang="cs-CZ" sz="2800" b="1" dirty="0" smtClean="0"/>
              <a:t>v kolik hodin přijdeš.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600" b="1" dirty="0" smtClean="0"/>
              <a:t>Um </a:t>
            </a:r>
            <a:r>
              <a:rPr lang="cs-CZ" sz="3600" b="1" dirty="0" err="1" smtClean="0"/>
              <a:t>halb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zwei</a:t>
            </a:r>
            <a:endParaRPr lang="cs-CZ" sz="36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600" b="1" dirty="0" smtClean="0"/>
              <a:t>Um </a:t>
            </a:r>
            <a:r>
              <a:rPr lang="cs-CZ" sz="3600" b="1" dirty="0" err="1" smtClean="0"/>
              <a:t>zehn</a:t>
            </a:r>
            <a:r>
              <a:rPr lang="cs-CZ" sz="3600" b="1" dirty="0" smtClean="0"/>
              <a:t> vor </a:t>
            </a:r>
            <a:r>
              <a:rPr lang="cs-CZ" sz="3600" b="1" dirty="0" err="1" smtClean="0"/>
              <a:t>acht</a:t>
            </a:r>
            <a:endParaRPr lang="cs-CZ" sz="36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600" b="1" dirty="0" smtClean="0"/>
              <a:t>Um </a:t>
            </a:r>
            <a:r>
              <a:rPr lang="cs-CZ" sz="3600" b="1" dirty="0" err="1" smtClean="0"/>
              <a:t>zwanzig</a:t>
            </a:r>
            <a:r>
              <a:rPr lang="cs-CZ" sz="3600" b="1" dirty="0" smtClean="0"/>
              <a:t> nach </a:t>
            </a:r>
            <a:r>
              <a:rPr lang="cs-CZ" sz="3600" b="1" dirty="0" err="1" smtClean="0"/>
              <a:t>eins</a:t>
            </a:r>
            <a:endParaRPr lang="cs-CZ" sz="36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600" b="1" dirty="0" smtClean="0"/>
              <a:t>Um </a:t>
            </a:r>
            <a:r>
              <a:rPr lang="cs-CZ" sz="3600" b="1" dirty="0" err="1" smtClean="0"/>
              <a:t>fünf</a:t>
            </a:r>
            <a:r>
              <a:rPr lang="cs-CZ" sz="3600" b="1" dirty="0" smtClean="0"/>
              <a:t> nach </a:t>
            </a:r>
            <a:r>
              <a:rPr lang="cs-CZ" sz="3600" b="1" dirty="0" err="1" smtClean="0"/>
              <a:t>halb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neun</a:t>
            </a:r>
            <a:endParaRPr lang="cs-CZ" sz="36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600" b="1" dirty="0" smtClean="0"/>
              <a:t>Um </a:t>
            </a:r>
            <a:r>
              <a:rPr lang="cs-CZ" sz="3600" b="1" dirty="0" err="1" smtClean="0"/>
              <a:t>fünf</a:t>
            </a:r>
            <a:r>
              <a:rPr lang="cs-CZ" sz="3600" b="1" dirty="0" smtClean="0"/>
              <a:t> vor </a:t>
            </a:r>
            <a:r>
              <a:rPr lang="cs-CZ" sz="3600" b="1" dirty="0" err="1" smtClean="0"/>
              <a:t>halb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drei</a:t>
            </a:r>
            <a:endParaRPr lang="cs-CZ" sz="36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600" b="1" dirty="0" smtClean="0"/>
              <a:t>Um </a:t>
            </a:r>
            <a:r>
              <a:rPr lang="cs-CZ" sz="3600" b="1" dirty="0" err="1" smtClean="0"/>
              <a:t>zehn</a:t>
            </a:r>
            <a:r>
              <a:rPr lang="cs-CZ" sz="3600" b="1" dirty="0" smtClean="0"/>
              <a:t> nach </a:t>
            </a:r>
            <a:r>
              <a:rPr lang="cs-CZ" sz="3600" b="1" dirty="0" err="1" smtClean="0"/>
              <a:t>virer</a:t>
            </a:r>
            <a:endParaRPr lang="cs-CZ" sz="36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600" b="1" dirty="0" smtClean="0"/>
              <a:t>Um </a:t>
            </a:r>
            <a:r>
              <a:rPr lang="cs-CZ" sz="3600" b="1" dirty="0" err="1" smtClean="0"/>
              <a:t>siebzehn</a:t>
            </a:r>
            <a:r>
              <a:rPr lang="cs-CZ" sz="3600" b="1" dirty="0" smtClean="0"/>
              <a:t> Uhr</a:t>
            </a:r>
            <a:endParaRPr lang="cs-CZ" sz="36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………………………….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………………………….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………………………….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………………………….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………………………….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………………………….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………………………….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665013509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</a:t>
            </a:r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spät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es ? Říkáme kolik je hodin.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16.00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14.30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17.05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9.35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12.50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5.25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7.55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Es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vier</a:t>
            </a:r>
            <a:r>
              <a:rPr lang="cs-CZ" b="1" dirty="0" smtClean="0"/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Es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halb</a:t>
            </a:r>
            <a:r>
              <a:rPr lang="cs-CZ" b="1" dirty="0" smtClean="0"/>
              <a:t> </a:t>
            </a:r>
            <a:r>
              <a:rPr lang="cs-CZ" b="1" dirty="0" err="1" smtClean="0"/>
              <a:t>drei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Es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fünf</a:t>
            </a:r>
            <a:r>
              <a:rPr lang="cs-CZ" b="1" dirty="0" smtClean="0"/>
              <a:t> nach </a:t>
            </a:r>
            <a:r>
              <a:rPr lang="cs-CZ" b="1" dirty="0" err="1" smtClean="0"/>
              <a:t>fünf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Fünf</a:t>
            </a:r>
            <a:r>
              <a:rPr lang="cs-CZ" b="1" dirty="0" smtClean="0"/>
              <a:t> nach </a:t>
            </a:r>
            <a:r>
              <a:rPr lang="cs-CZ" b="1" dirty="0" err="1" smtClean="0"/>
              <a:t>halb</a:t>
            </a:r>
            <a:r>
              <a:rPr lang="cs-CZ" b="1" dirty="0" smtClean="0"/>
              <a:t> </a:t>
            </a:r>
            <a:r>
              <a:rPr lang="cs-CZ" b="1" dirty="0" err="1" smtClean="0"/>
              <a:t>zehn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Zehn</a:t>
            </a:r>
            <a:r>
              <a:rPr lang="cs-CZ" b="1" dirty="0" smtClean="0"/>
              <a:t> vor </a:t>
            </a:r>
            <a:r>
              <a:rPr lang="cs-CZ" b="1" dirty="0" err="1" smtClean="0"/>
              <a:t>zwölf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Fünf</a:t>
            </a:r>
            <a:r>
              <a:rPr lang="cs-CZ" b="1" dirty="0" smtClean="0"/>
              <a:t> vor </a:t>
            </a:r>
            <a:r>
              <a:rPr lang="cs-CZ" b="1" dirty="0" err="1" smtClean="0"/>
              <a:t>halb</a:t>
            </a:r>
            <a:r>
              <a:rPr lang="cs-CZ" b="1" dirty="0" smtClean="0"/>
              <a:t> </a:t>
            </a:r>
            <a:r>
              <a:rPr lang="cs-CZ" b="1" dirty="0" err="1" smtClean="0"/>
              <a:t>fünf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Fünf</a:t>
            </a:r>
            <a:r>
              <a:rPr lang="cs-CZ" b="1" dirty="0" smtClean="0"/>
              <a:t> vor </a:t>
            </a:r>
            <a:r>
              <a:rPr lang="cs-CZ" b="1" dirty="0" err="1" smtClean="0"/>
              <a:t>acht</a:t>
            </a:r>
            <a:endParaRPr lang="cs-CZ" b="1" dirty="0" smtClean="0"/>
          </a:p>
          <a:p>
            <a:endParaRPr lang="cs-CZ" b="1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546058707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pracujeme ve dvojicích.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spät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es?</a:t>
            </a:r>
          </a:p>
          <a:p>
            <a:r>
              <a:rPr lang="cs-CZ" sz="2800" b="1" dirty="0" err="1" smtClean="0"/>
              <a:t>Wann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kommst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nach der </a:t>
            </a:r>
            <a:r>
              <a:rPr lang="cs-CZ" sz="2800" b="1" dirty="0" err="1" smtClean="0"/>
              <a:t>Schule</a:t>
            </a:r>
            <a:r>
              <a:rPr lang="cs-CZ" sz="2800" b="1" dirty="0" smtClean="0"/>
              <a:t> nach </a:t>
            </a:r>
            <a:r>
              <a:rPr lang="cs-CZ" sz="2800" b="1" dirty="0" err="1" smtClean="0"/>
              <a:t>Hause</a:t>
            </a:r>
            <a:r>
              <a:rPr lang="cs-CZ" sz="2800" b="1" dirty="0" smtClean="0"/>
              <a:t> ?</a:t>
            </a:r>
          </a:p>
          <a:p>
            <a:r>
              <a:rPr lang="cs-CZ" sz="2800" b="1" dirty="0" err="1" smtClean="0"/>
              <a:t>Wann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machst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Hausaufgaben</a:t>
            </a:r>
            <a:r>
              <a:rPr lang="cs-CZ" sz="2800" b="1" dirty="0" smtClean="0"/>
              <a:t> ?</a:t>
            </a:r>
          </a:p>
          <a:p>
            <a:r>
              <a:rPr lang="cs-CZ" sz="2800" b="1" dirty="0" err="1" smtClean="0"/>
              <a:t>Wann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kommt</a:t>
            </a:r>
            <a:r>
              <a:rPr lang="cs-CZ" sz="2800" b="1" dirty="0" smtClean="0"/>
              <a:t> Petr nach </a:t>
            </a:r>
            <a:r>
              <a:rPr lang="cs-CZ" sz="2800" b="1" dirty="0" err="1" smtClean="0"/>
              <a:t>Hause</a:t>
            </a:r>
            <a:r>
              <a:rPr lang="cs-CZ" sz="2800" b="1" dirty="0" smtClean="0"/>
              <a:t> ?</a:t>
            </a:r>
          </a:p>
          <a:p>
            <a:r>
              <a:rPr lang="cs-CZ" sz="2800" b="1" dirty="0" err="1" smtClean="0"/>
              <a:t>Wann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gehst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schlafen</a:t>
            </a:r>
            <a:r>
              <a:rPr lang="cs-CZ" sz="2800" b="1" dirty="0" smtClean="0"/>
              <a:t> ?</a:t>
            </a:r>
            <a:endParaRPr lang="cs-CZ" sz="2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/>
              <a:t>Es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…………</a:t>
            </a:r>
          </a:p>
          <a:p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komme</a:t>
            </a:r>
            <a:r>
              <a:rPr lang="cs-CZ" sz="2800" b="1" dirty="0" smtClean="0"/>
              <a:t> um ……</a:t>
            </a:r>
          </a:p>
          <a:p>
            <a:endParaRPr lang="cs-CZ" sz="2800" b="1" dirty="0" smtClean="0"/>
          </a:p>
          <a:p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mache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Hausaufgaben</a:t>
            </a:r>
            <a:r>
              <a:rPr lang="cs-CZ" sz="2800" b="1" dirty="0" smtClean="0"/>
              <a:t> um ………….</a:t>
            </a:r>
          </a:p>
          <a:p>
            <a:r>
              <a:rPr lang="cs-CZ" sz="2800" b="1" dirty="0" err="1" smtClean="0"/>
              <a:t>Heute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kommt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er</a:t>
            </a:r>
            <a:r>
              <a:rPr lang="cs-CZ" sz="2800" b="1" dirty="0" smtClean="0"/>
              <a:t> um ………..</a:t>
            </a:r>
          </a:p>
          <a:p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schlafen</a:t>
            </a:r>
            <a:r>
              <a:rPr lang="cs-CZ" sz="2800" b="1" dirty="0" smtClean="0"/>
              <a:t> um……………….</a:t>
            </a:r>
          </a:p>
          <a:p>
            <a:endParaRPr lang="cs-CZ" sz="2800" b="1" dirty="0" smtClean="0"/>
          </a:p>
          <a:p>
            <a:endParaRPr lang="cs-CZ" sz="2800" b="1" dirty="0" smtClean="0"/>
          </a:p>
          <a:p>
            <a:pPr>
              <a:buNone/>
            </a:pPr>
            <a:endParaRPr lang="cs-CZ" sz="28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</a:t>
            </a:r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spät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es ?</a:t>
            </a: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METODIKA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sz="2400" b="1" dirty="0" smtClean="0"/>
              <a:t>DUM je součástí výkladu k tématu – určování času </a:t>
            </a:r>
            <a:r>
              <a:rPr lang="cs-CZ" sz="2400" b="1" dirty="0" smtClean="0"/>
              <a:t>                      v </a:t>
            </a:r>
            <a:r>
              <a:rPr lang="cs-CZ" sz="2400" b="1" dirty="0" smtClean="0"/>
              <a:t>němčině. Zapíšeme si otázku – kolik je hodin, možnosti odpovědí – čteme, měníme na interaktivní tabuli časové údaje. Současně opakujeme číslovky. Vysvětlíme si možnosti odpovědí na otázku kolik je hodin – předložky nach, vor. </a:t>
            </a:r>
          </a:p>
          <a:p>
            <a:pPr>
              <a:buNone/>
            </a:pPr>
            <a:r>
              <a:rPr lang="cs-CZ" sz="2400" b="1" dirty="0" smtClean="0"/>
              <a:t>	Str. 8 a 9 použiji jako pracovní list – děti samostatně zapisují nejprve časové údaje v číslicích, pak slovně. Společně čteme, kontrolujeme. Nakonec děti tvoří krátké rozhovory – dle vzoru na str. 10. 	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</a:t>
            </a:r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spät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es ?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Zdroje :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mtClean="0"/>
              <a:t>Kliparty </a:t>
            </a:r>
            <a:r>
              <a:rPr lang="cs-CZ" smtClean="0"/>
              <a:t>Office: </a:t>
            </a:r>
            <a:r>
              <a:rPr lang="cs-CZ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115</TotalTime>
  <Words>345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Medián</vt:lpstr>
      <vt:lpstr>Snímek 1</vt:lpstr>
      <vt:lpstr>Němčina pro 7. třídu – Wie spät ist es ? </vt:lpstr>
      <vt:lpstr>Němčina pro 7. třídu – Wie spät ist es ?</vt:lpstr>
      <vt:lpstr>Němčina pro 7. třídu – Wie spät ist es ?</vt:lpstr>
      <vt:lpstr>Němčina pro 7. třídu – Wie spät ist es ?</vt:lpstr>
      <vt:lpstr>Němčina pro 7. třídu  Wann kommst du ?  Kdy přijdeš? V odpovědi použijeme um. </vt:lpstr>
      <vt:lpstr>Němčina pro 7. třídu – Wie spät ist es :</vt:lpstr>
      <vt:lpstr>Němčina pro 7. třídu – Wann kommst du? Napiš, v kolik hodin přijdeš. </vt:lpstr>
      <vt:lpstr>Němčina pro 7. třídu – Wie spät ist es ? Říkáme kolik je hodin.</vt:lpstr>
      <vt:lpstr>Němčina pro 7. třídu – pracujeme ve dvojicích.</vt:lpstr>
      <vt:lpstr>Němčina pro 7. třídu – Wie spät ist es ?</vt:lpstr>
      <vt:lpstr>Němčina pro 7. třídu – Wie spät ist es ?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7. třídu – Wie spät ist es ?</dc:title>
  <dc:creator>PC-29SX</dc:creator>
  <cp:lastModifiedBy>Dum</cp:lastModifiedBy>
  <cp:revision>18</cp:revision>
  <dcterms:created xsi:type="dcterms:W3CDTF">2012-03-16T07:10:17Z</dcterms:created>
  <dcterms:modified xsi:type="dcterms:W3CDTF">2012-07-06T13:23:17Z</dcterms:modified>
</cp:coreProperties>
</file>