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1" r:id="rId3"/>
    <p:sldId id="265" r:id="rId4"/>
    <p:sldId id="266" r:id="rId5"/>
    <p:sldId id="267" r:id="rId6"/>
    <p:sldId id="268" r:id="rId7"/>
    <p:sldId id="269" r:id="rId8"/>
    <p:sldId id="270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33" autoAdjust="0"/>
    <p:restoredTop sz="94660"/>
  </p:normalViewPr>
  <p:slideViewPr>
    <p:cSldViewPr>
      <p:cViewPr varScale="1">
        <p:scale>
          <a:sx n="103" d="100"/>
          <a:sy n="103" d="100"/>
        </p:scale>
        <p:origin x="-3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6FDD5-D290-4BAE-93FE-5D939D44C37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84C3E-0CDB-495A-9299-D99A1F5F64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060848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491880" y="404664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Název školy: ZŠ Štětí, Ostrovní 300</a:t>
            </a:r>
            <a:br>
              <a:rPr lang="cs-CZ" b="1" dirty="0" smtClean="0"/>
            </a:br>
            <a:r>
              <a:rPr lang="cs-CZ" b="1" dirty="0" smtClean="0"/>
              <a:t>Autor: Vlasta </a:t>
            </a:r>
            <a:r>
              <a:rPr lang="cs-CZ" b="1" dirty="0" err="1" smtClean="0"/>
              <a:t>Hackelová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Název materiálu: </a:t>
            </a:r>
            <a:br>
              <a:rPr lang="cs-CZ" b="1" dirty="0" smtClean="0"/>
            </a:br>
            <a:r>
              <a:rPr lang="cs-CZ" b="1" dirty="0"/>
              <a:t>VY_32_INOVACE_NJ.7.B.18_slozena_slova</a:t>
            </a:r>
            <a:endParaRPr lang="cs-CZ" b="1" dirty="0" smtClean="0"/>
          </a:p>
          <a:p>
            <a:r>
              <a:rPr lang="cs-CZ" b="1" dirty="0" smtClean="0"/>
              <a:t>Datum : 2. </a:t>
            </a:r>
            <a:r>
              <a:rPr lang="cs-CZ" b="1" dirty="0"/>
              <a:t>4</a:t>
            </a:r>
            <a:r>
              <a:rPr lang="cs-CZ" b="1" dirty="0" smtClean="0"/>
              <a:t>. 2012</a:t>
            </a:r>
          </a:p>
          <a:p>
            <a:r>
              <a:rPr lang="cs-CZ" b="1" dirty="0" smtClean="0"/>
              <a:t>Ročník : sedmý</a:t>
            </a:r>
          </a:p>
          <a:p>
            <a:r>
              <a:rPr lang="cs-CZ" b="1" dirty="0" smtClean="0"/>
              <a:t>Vzdělávací oblast : Jazyk a jazyková komunikace</a:t>
            </a:r>
          </a:p>
          <a:p>
            <a:r>
              <a:rPr lang="cs-CZ" b="1" dirty="0" smtClean="0"/>
              <a:t>Předmět : Německý jazyk</a:t>
            </a:r>
            <a:br>
              <a:rPr lang="cs-CZ" b="1" dirty="0" smtClean="0"/>
            </a:br>
            <a:r>
              <a:rPr lang="cs-CZ" b="1" dirty="0" smtClean="0"/>
              <a:t>Název: Složená slova  </a:t>
            </a:r>
            <a:br>
              <a:rPr lang="cs-CZ" b="1" dirty="0" smtClean="0"/>
            </a:br>
            <a:r>
              <a:rPr lang="cs-CZ" b="1" dirty="0" smtClean="0"/>
              <a:t>Číslo operačního programu: CZ.1.07/1.4.00/21.1693</a:t>
            </a:r>
          </a:p>
          <a:p>
            <a:r>
              <a:rPr lang="cs-CZ" b="1" dirty="0" smtClean="0"/>
              <a:t>Název projektu: PRIMA ŠKOLA</a:t>
            </a:r>
            <a:endParaRPr lang="cs-CZ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8772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251520" y="4342227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Anotace : </a:t>
            </a:r>
          </a:p>
          <a:p>
            <a:r>
              <a:rPr lang="cs-CZ" b="1" dirty="0" smtClean="0"/>
              <a:t>Němčina pro 7. třídu</a:t>
            </a:r>
          </a:p>
          <a:p>
            <a:r>
              <a:rPr lang="cs-CZ" b="1" dirty="0"/>
              <a:t>s</a:t>
            </a:r>
            <a:r>
              <a:rPr lang="cs-CZ" b="1" dirty="0" smtClean="0"/>
              <a:t>ložená slova – práce se slovníkem –</a:t>
            </a:r>
          </a:p>
          <a:p>
            <a:r>
              <a:rPr lang="cs-CZ" b="1" dirty="0"/>
              <a:t>h</a:t>
            </a:r>
            <a:r>
              <a:rPr lang="cs-CZ" b="1" dirty="0" smtClean="0"/>
              <a:t>ledáme správný význam složených</a:t>
            </a:r>
          </a:p>
          <a:p>
            <a:r>
              <a:rPr lang="cs-CZ" b="1" dirty="0"/>
              <a:t>s</a:t>
            </a:r>
            <a:r>
              <a:rPr lang="cs-CZ" b="1" dirty="0" smtClean="0"/>
              <a:t>lov, skládáme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Jak vytvořím složené slovo :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600" b="1" dirty="0" smtClean="0"/>
              <a:t>Papírová taška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Papier</a:t>
            </a: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55976" y="3284984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+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3501008"/>
            <a:ext cx="1842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Tasche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4869160"/>
            <a:ext cx="2677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Papiertasche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 složená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900" b="1" dirty="0" smtClean="0"/>
              <a:t>Složená slova se v němčině vyskytují velmi často. Pokuste se s pomocí slovníku přeložit následující výrazy :</a:t>
            </a:r>
          </a:p>
          <a:p>
            <a:endParaRPr lang="cs-CZ" sz="2900" b="1" dirty="0" smtClean="0"/>
          </a:p>
          <a:p>
            <a:r>
              <a:rPr lang="cs-CZ" sz="2900" b="1" dirty="0" smtClean="0"/>
              <a:t>Der </a:t>
            </a:r>
            <a:r>
              <a:rPr lang="cs-CZ" sz="2900" b="1" dirty="0" err="1" smtClean="0"/>
              <a:t>Stundenplan</a:t>
            </a:r>
            <a:endParaRPr lang="cs-CZ" sz="2900" b="1" dirty="0" smtClean="0"/>
          </a:p>
          <a:p>
            <a:r>
              <a:rPr lang="cs-CZ" sz="2900" b="1" dirty="0" smtClean="0"/>
              <a:t>Der </a:t>
            </a:r>
            <a:r>
              <a:rPr lang="cs-CZ" sz="2900" b="1" dirty="0" err="1" smtClean="0"/>
              <a:t>Stadtplan</a:t>
            </a:r>
            <a:r>
              <a:rPr lang="cs-CZ" sz="2900" b="1" dirty="0" smtClean="0"/>
              <a:t> 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3419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 – složená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Sommerferien</a:t>
            </a:r>
            <a:r>
              <a:rPr lang="cs-CZ" sz="2400" b="1" dirty="0" smtClean="0"/>
              <a:t> </a:t>
            </a:r>
            <a:endParaRPr lang="cs-CZ" sz="2400" b="1" dirty="0"/>
          </a:p>
          <a:p>
            <a:r>
              <a:rPr lang="cs-CZ" sz="2400" b="1" dirty="0"/>
              <a:t>Der </a:t>
            </a:r>
            <a:r>
              <a:rPr lang="cs-CZ" sz="2400" b="1" dirty="0" err="1"/>
              <a:t>Herbstag</a:t>
            </a:r>
            <a:endParaRPr lang="cs-CZ" sz="2400" b="1" dirty="0"/>
          </a:p>
          <a:p>
            <a:r>
              <a:rPr lang="cs-CZ" sz="2400" b="1" dirty="0" err="1"/>
              <a:t>Das</a:t>
            </a:r>
            <a:r>
              <a:rPr lang="cs-CZ" sz="2400" b="1" dirty="0"/>
              <a:t> </a:t>
            </a:r>
            <a:r>
              <a:rPr lang="cs-CZ" sz="2400" b="1" dirty="0" err="1"/>
              <a:t>Sommerkleid</a:t>
            </a:r>
            <a:endParaRPr lang="cs-CZ" sz="2400" b="1" dirty="0"/>
          </a:p>
          <a:p>
            <a:r>
              <a:rPr lang="cs-CZ" sz="2400" b="1" dirty="0"/>
              <a:t>Die </a:t>
            </a:r>
            <a:r>
              <a:rPr lang="cs-CZ" sz="2400" b="1" dirty="0" err="1"/>
              <a:t>Winterschuhe</a:t>
            </a:r>
            <a:endParaRPr lang="cs-CZ" sz="2400" b="1" dirty="0"/>
          </a:p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Fahrplan</a:t>
            </a:r>
            <a:endParaRPr lang="cs-CZ" sz="2400" b="1" dirty="0" smtClean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98593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 – složená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Wintermantel</a:t>
            </a:r>
            <a:endParaRPr lang="cs-CZ" b="1" dirty="0" smtClean="0"/>
          </a:p>
          <a:p>
            <a:r>
              <a:rPr lang="cs-CZ" b="1" dirty="0"/>
              <a:t>Die </a:t>
            </a:r>
            <a:r>
              <a:rPr lang="cs-CZ" b="1" dirty="0" err="1"/>
              <a:t>Reisetasche</a:t>
            </a:r>
            <a:endParaRPr lang="cs-CZ" b="1" dirty="0"/>
          </a:p>
          <a:p>
            <a:r>
              <a:rPr lang="cs-CZ" b="1" dirty="0" err="1"/>
              <a:t>Das</a:t>
            </a:r>
            <a:r>
              <a:rPr lang="cs-CZ" b="1" dirty="0"/>
              <a:t> </a:t>
            </a:r>
            <a:r>
              <a:rPr lang="cs-CZ" b="1" dirty="0" err="1"/>
              <a:t>Papiergeld</a:t>
            </a:r>
            <a:endParaRPr lang="cs-CZ" b="1" dirty="0"/>
          </a:p>
          <a:p>
            <a:r>
              <a:rPr lang="cs-CZ" b="1" dirty="0"/>
              <a:t>Die </a:t>
            </a:r>
            <a:r>
              <a:rPr lang="cs-CZ" b="1" dirty="0" err="1"/>
              <a:t>Tischlampe</a:t>
            </a:r>
            <a:endParaRPr lang="cs-CZ" b="1" dirty="0"/>
          </a:p>
          <a:p>
            <a:r>
              <a:rPr lang="cs-CZ" b="1" dirty="0" err="1"/>
              <a:t>Das</a:t>
            </a:r>
            <a:r>
              <a:rPr lang="cs-CZ" b="1" dirty="0"/>
              <a:t> </a:t>
            </a:r>
            <a:r>
              <a:rPr lang="cs-CZ" b="1" dirty="0" err="1"/>
              <a:t>Kleingeld</a:t>
            </a:r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06962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 složená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b="1" dirty="0" smtClean="0"/>
          </a:p>
          <a:p>
            <a:r>
              <a:rPr lang="cs-CZ" b="1" dirty="0" smtClean="0"/>
              <a:t>PAMATUJ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ČLEN SLOŽENÉHO SLOVA SE ŘÍDÍ VŽDY PODLE POSLEDNÍHO SLOVA SLOŽENINY</a:t>
            </a:r>
          </a:p>
          <a:p>
            <a:endParaRPr lang="cs-CZ" b="1" dirty="0"/>
          </a:p>
          <a:p>
            <a:endParaRPr lang="cs-CZ" b="1" dirty="0"/>
          </a:p>
        </p:txBody>
      </p:sp>
      <p:pic>
        <p:nvPicPr>
          <p:cNvPr id="1026" name="Picture 2" descr="C:\Users\PC-29SX\AppData\Local\Microsoft\Windows\Temporary Internet Files\Content.IE5\AYJHOQYF\MC900058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92896"/>
            <a:ext cx="1852574" cy="172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0502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 složená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Vytvoř složená slova pro následující </a:t>
            </a:r>
          </a:p>
          <a:p>
            <a:pPr marL="0" indent="0">
              <a:buNone/>
            </a:pPr>
            <a:r>
              <a:rPr lang="cs-CZ" b="1" dirty="0" smtClean="0"/>
              <a:t>   výrazy: </a:t>
            </a:r>
          </a:p>
          <a:p>
            <a:pPr marL="0" indent="0">
              <a:buNone/>
            </a:pPr>
            <a:r>
              <a:rPr lang="cs-CZ" b="1" dirty="0"/>
              <a:t>Školní sešit</a:t>
            </a:r>
          </a:p>
          <a:p>
            <a:pPr marL="0" indent="0">
              <a:buNone/>
            </a:pPr>
            <a:r>
              <a:rPr lang="cs-CZ" b="1" dirty="0"/>
              <a:t>Pracovní sešit</a:t>
            </a:r>
          </a:p>
          <a:p>
            <a:pPr marL="0" indent="0">
              <a:buNone/>
            </a:pPr>
            <a:r>
              <a:rPr lang="cs-CZ" b="1" dirty="0"/>
              <a:t>Zahradní květina</a:t>
            </a:r>
          </a:p>
          <a:p>
            <a:pPr marL="0" indent="0">
              <a:buNone/>
            </a:pPr>
            <a:r>
              <a:rPr lang="cs-CZ" b="1" dirty="0"/>
              <a:t>Lesní květina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520438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 – tvoříme složená slova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L</a:t>
            </a:r>
            <a:r>
              <a:rPr lang="cs-CZ" b="1" dirty="0" smtClean="0"/>
              <a:t>etní čepice</a:t>
            </a:r>
          </a:p>
          <a:p>
            <a:r>
              <a:rPr lang="cs-CZ" b="1" dirty="0"/>
              <a:t>Bramborová polévka</a:t>
            </a:r>
          </a:p>
          <a:p>
            <a:r>
              <a:rPr lang="cs-CZ" b="1" dirty="0"/>
              <a:t>Rajčatový salát</a:t>
            </a:r>
          </a:p>
          <a:p>
            <a:r>
              <a:rPr lang="cs-CZ" b="1" dirty="0"/>
              <a:t>Okurkový salát</a:t>
            </a:r>
          </a:p>
          <a:p>
            <a:r>
              <a:rPr lang="cs-CZ" b="1" dirty="0"/>
              <a:t>Večerní šaty</a:t>
            </a:r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99677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7. třídu.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000" b="1" dirty="0" smtClean="0"/>
              <a:t>METODIKA</a:t>
            </a:r>
          </a:p>
          <a:p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Složená slova jsou pro němčinu typická, proto věnujeme tuto hodinu jednak jejich tvoření </a:t>
            </a:r>
            <a:r>
              <a:rPr lang="cs-CZ" sz="2000" b="1" dirty="0" smtClean="0"/>
              <a:t>                  a </a:t>
            </a:r>
            <a:r>
              <a:rPr lang="cs-CZ" sz="2000" b="1" dirty="0" smtClean="0"/>
              <a:t>jednak jejich správnému překladu. Využijeme slovní zásobu, kterou již žáci </a:t>
            </a:r>
            <a:r>
              <a:rPr lang="cs-CZ" sz="2000" b="1" dirty="0" smtClean="0"/>
              <a:t>mají, </a:t>
            </a:r>
            <a:r>
              <a:rPr lang="cs-CZ" sz="2000" b="1" dirty="0" smtClean="0"/>
              <a:t>tvoříme </a:t>
            </a:r>
            <a:r>
              <a:rPr lang="cs-CZ" sz="2000" b="1" dirty="0" smtClean="0"/>
              <a:t>  různé </a:t>
            </a:r>
            <a:r>
              <a:rPr lang="cs-CZ" sz="2000" b="1" dirty="0" smtClean="0"/>
              <a:t>složeniny, současně se věnujeme práci </a:t>
            </a:r>
            <a:r>
              <a:rPr lang="cs-CZ" sz="2000" b="1" dirty="0" smtClean="0"/>
              <a:t>                 s </a:t>
            </a:r>
            <a:r>
              <a:rPr lang="cs-CZ" sz="2000" b="1" dirty="0" smtClean="0"/>
              <a:t>výkladovým slovníkem. </a:t>
            </a:r>
          </a:p>
          <a:p>
            <a:pPr>
              <a:buNone/>
            </a:pPr>
            <a:r>
              <a:rPr lang="cs-CZ" sz="2000" b="1" dirty="0" smtClean="0"/>
              <a:t>Snažím se o zapojení všech dětí, DUM v průběhu hodiny doplňujeme složenými výrazy, které děti vytvoří, zapisujeme do sešitů, vysvětlujeme způsob překladu.</a:t>
            </a:r>
            <a:endParaRPr lang="cs-CZ" sz="20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7. třídu-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 :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Kliparty Office www.office.microsoft.com.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234</TotalTime>
  <Words>250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1</vt:lpstr>
      <vt:lpstr>Snímek 1</vt:lpstr>
      <vt:lpstr>Jak vytvořím složené slovo : </vt:lpstr>
      <vt:lpstr>Němčina pro 7. třídu složená slova</vt:lpstr>
      <vt:lpstr>Němčina pro 7. třídu – složená slova</vt:lpstr>
      <vt:lpstr>Němčina pro 7. třídu – složená slova</vt:lpstr>
      <vt:lpstr>Němčina pro 7. třídu složená slova</vt:lpstr>
      <vt:lpstr>Němčina pro 7. třídu složená slova</vt:lpstr>
      <vt:lpstr>Němčina pro 7. třídu – tvoříme složená slova </vt:lpstr>
      <vt:lpstr>Němčina pro 7. třídu. </vt:lpstr>
      <vt:lpstr>Němčina pro 7. třídu-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Dum</cp:lastModifiedBy>
  <cp:revision>40</cp:revision>
  <dcterms:created xsi:type="dcterms:W3CDTF">2012-02-20T19:14:17Z</dcterms:created>
  <dcterms:modified xsi:type="dcterms:W3CDTF">2012-07-06T13:25:48Z</dcterms:modified>
</cp:coreProperties>
</file>