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7" r:id="rId4"/>
    <p:sldId id="258" r:id="rId5"/>
    <p:sldId id="259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053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32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26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728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54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928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086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949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87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53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734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BEFD00-75AE-4B60-AF63-A09BBA4E05D4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9C06498-BDAB-49A4-B2C9-0A8131633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951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081962-7C2A-4CCD-83E3-E5327712F16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7854813-345A-4155-A2A8-B48144328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7375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53FE85-AF4F-46F3-82E4-B0D05D5A667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3CE25FE-36BC-485D-8A9D-1890F792D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7577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9448BE-6D2F-4A9A-8247-72F0422DF82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475D42-E5E9-498A-AF5F-294CA5A55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6431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94E78C-5C22-4EA3-B249-17623C4F6A6F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6D2A0D7-00DD-4C63-AEF1-789E82BAB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729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70A32E4-012D-42D6-BD1B-BF75AB01E64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BFCAE8B-A9E2-4AC6-BA00-6FDF690F4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0916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40247F7-7F25-4824-8122-68D4BC64B9A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FB7C54-AC82-4A9C-AC33-13E8BF9A9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0159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9697FDB-BD1E-4178-9D21-D71B13849C88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477201-C1EF-4BCA-95EB-EF1478EE3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915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49059A-749D-47FE-85E1-506501FD4130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452B01D-BAEE-4399-9E7A-71EA6AB2F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4633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C301DCF-D74E-4B4F-B56E-698CF9AC38B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DEF9757-8F56-4DFC-83FC-FA235F0436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5525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325BDD-79D6-4696-BB4C-435498E38E5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F1BAF59-B5C3-41F3-91CB-8193F5F63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776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B8241-3A27-499C-88A6-2D88C9B06595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D8C74-8AEC-42CD-8BBC-7BD9EF114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483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AC14CAC2-DDD6-4C1D-909E-38EC3F86A69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42F51A59-7845-46AD-B396-DC82815A6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472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781300"/>
            <a:ext cx="7854950" cy="2833688"/>
          </a:xfrm>
        </p:spPr>
        <p:txBody>
          <a:bodyPr lIns="0" rIns="18288"/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VY_32_INOVACE_19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Vlastnosti trojúhelníku– Matematika, 5.ročník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Hana Štrosová,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trojúhelníku: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Trojúhelník, který má všechny tři strany shodné,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nazývá………………………………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(zapíšeme a = b = c )        </a:t>
            </a:r>
          </a:p>
          <a:p>
            <a:r>
              <a:rPr lang="cs-CZ" dirty="0" smtClean="0"/>
              <a:t>Trojúhelník, který má dvě strany shodné, se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jmenuje……………………………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Shodné strany se nazývají </a:t>
            </a:r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ramena,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třetí strana se jmenuje </a:t>
            </a:r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základna.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6444208" y="4365104"/>
            <a:ext cx="1996808" cy="19442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928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/>
              <a:t>T</a:t>
            </a:r>
            <a:r>
              <a:rPr lang="cs-CZ" sz="5400" dirty="0" smtClean="0"/>
              <a:t>rojúhelníková nerovnost.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strany trojúhelníku platí trojúhelníková nerovnost. </a:t>
            </a:r>
          </a:p>
          <a:p>
            <a:endParaRPr lang="cs-CZ" dirty="0" smtClean="0"/>
          </a:p>
          <a:p>
            <a:r>
              <a:rPr lang="cs-CZ" dirty="0" smtClean="0"/>
              <a:t>Součet každých dvou stran trojúhelníku je </a:t>
            </a:r>
            <a:r>
              <a:rPr lang="cs-CZ" dirty="0" smtClean="0"/>
              <a:t>větší než </a:t>
            </a:r>
            <a:r>
              <a:rPr lang="cs-CZ" dirty="0" smtClean="0"/>
              <a:t>strana třetí.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 + b˃ ____    a + c ˃_____        _______  ˃a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125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Rozhodni, zda může mít trojúhelník tyto délky stran: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a = 5cm,  b =  8cm,  c = 12cm         ano - ne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Arial" pitchFamily="34" charset="0"/>
              <a:buAutoNum type="alphaLcParenR" startAt="2"/>
            </a:pPr>
            <a:r>
              <a:rPr lang="cs-CZ" dirty="0" smtClean="0"/>
              <a:t>a = 34mm, b = 72mm, c = 37mm   ano - ne</a:t>
            </a:r>
          </a:p>
          <a:p>
            <a:pPr marL="514350" indent="-514350">
              <a:buAutoNum type="alphaLcParenR" startAt="2"/>
            </a:pPr>
            <a:endParaRPr lang="cs-CZ" dirty="0"/>
          </a:p>
          <a:p>
            <a:pPr marL="514350" indent="-514350">
              <a:buFont typeface="Arial" pitchFamily="34" charset="0"/>
              <a:buAutoNum type="alphaLcParenR" startAt="2"/>
            </a:pPr>
            <a:r>
              <a:rPr lang="cs-CZ" dirty="0"/>
              <a:t>e</a:t>
            </a:r>
            <a:r>
              <a:rPr lang="cs-CZ" dirty="0" smtClean="0"/>
              <a:t> = 28mm,  f = 4 cm, g = 28mm      ano – ne</a:t>
            </a:r>
          </a:p>
          <a:p>
            <a:pPr marL="514350" indent="-514350">
              <a:buFont typeface="Arial" pitchFamily="34" charset="0"/>
              <a:buAutoNum type="alphaLcParenR" startAt="2"/>
            </a:pPr>
            <a:endParaRPr lang="cs-CZ" dirty="0"/>
          </a:p>
          <a:p>
            <a:pPr marL="514350" indent="-514350">
              <a:buFont typeface="Arial" pitchFamily="34" charset="0"/>
              <a:buAutoNum type="alphaLcParenR" startAt="2"/>
            </a:pPr>
            <a:r>
              <a:rPr lang="cs-CZ"/>
              <a:t>k</a:t>
            </a:r>
            <a:r>
              <a:rPr lang="cs-CZ" smtClean="0"/>
              <a:t> = 46mm, l = 27mm, m =73mm     ano - 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7666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ctrTitle"/>
          </p:nvPr>
        </p:nvSpPr>
        <p:spPr>
          <a:xfrm>
            <a:off x="539750" y="549275"/>
            <a:ext cx="7772400" cy="1008063"/>
          </a:xfrm>
        </p:spPr>
        <p:txBody>
          <a:bodyPr/>
          <a:lstStyle/>
          <a:p>
            <a:r>
              <a:rPr lang="cs-CZ" sz="2000" smtClean="0"/>
              <a:t>Základní</a:t>
            </a:r>
            <a:r>
              <a:rPr lang="cs-CZ" smtClean="0"/>
              <a:t> </a:t>
            </a:r>
            <a:r>
              <a:rPr lang="cs-CZ" sz="2000" smtClean="0"/>
              <a:t>údaje o DUM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557338"/>
            <a:ext cx="6480175" cy="3311525"/>
          </a:xfrm>
        </p:spPr>
        <p:txBody>
          <a:bodyPr rtlCol="0">
            <a:normAutofit fontScale="70000" lnSpcReduction="20000"/>
          </a:bodyPr>
          <a:lstStyle/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–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trojúhelník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Vlastnosti trojúhelníku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výklad i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předmětu matematika v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výklad a procvičování učiva,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indent="-255588" algn="l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508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550" y="692150"/>
            <a:ext cx="5616575" cy="3698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prstClr val="black"/>
                </a:solidFill>
                <a:cs typeface="Arial" charset="0"/>
              </a:rPr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8313" y="1844675"/>
            <a:ext cx="7343775" cy="7284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Textová část je vlastní</a:t>
            </a:r>
            <a:endParaRPr lang="cs-CZ" sz="2000" dirty="0">
              <a:solidFill>
                <a:prstClr val="black"/>
              </a:solidFill>
              <a:cs typeface="Arial" charset="0"/>
            </a:endParaRP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cs typeface="Arial" charset="0"/>
              </a:rPr>
              <a:t>Obrázky použity ze souboru </a:t>
            </a:r>
            <a:r>
              <a:rPr lang="cs-CZ" dirty="0" smtClean="0">
                <a:solidFill>
                  <a:prstClr val="black"/>
                </a:solidFill>
                <a:cs typeface="Arial" charset="0"/>
              </a:rPr>
              <a:t>Microsoft PowerPoint</a:t>
            </a:r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2970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55650" y="6165850"/>
            <a:ext cx="7848600" cy="555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Vytvořeno v rámci v projektu „EU peníze školám“ </a:t>
            </a:r>
          </a:p>
          <a:p>
            <a:pPr eaLnBrk="1" hangingPunct="1"/>
            <a:r>
              <a:rPr lang="cs-CZ" b="1" smtClean="0">
                <a:solidFill>
                  <a:srgbClr val="898989"/>
                </a:solidFill>
              </a:rPr>
              <a:t>OP VK oblast podpory 1.4 s názvem Zlepšení podmínek pro vzdělávání na základních školách</a:t>
            </a:r>
            <a:r>
              <a:rPr lang="cs-CZ" smtClean="0">
                <a:solidFill>
                  <a:srgbClr val="898989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86628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301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Vlastnosti trojúhelníku:</vt:lpstr>
      <vt:lpstr>Trojúhelníková nerovnost.</vt:lpstr>
      <vt:lpstr>Rozhodni, zda může mít trojúhelník tyto délky stran: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Učitel</cp:lastModifiedBy>
  <cp:revision>8</cp:revision>
  <dcterms:created xsi:type="dcterms:W3CDTF">2011-03-17T13:29:58Z</dcterms:created>
  <dcterms:modified xsi:type="dcterms:W3CDTF">2012-07-02T14:15:20Z</dcterms:modified>
</cp:coreProperties>
</file>