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1" r:id="rId5"/>
    <p:sldId id="260" r:id="rId6"/>
    <p:sldId id="262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5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E4FB51-4350-4552-B25C-4F052F5702E7}" type="datetimeFigureOut">
              <a:rPr lang="cs-CZ" smtClean="0"/>
              <a:t>7.9.2011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F52224-DB8B-4BD9-996F-6E6C406EAB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33818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E4FB51-4350-4552-B25C-4F052F5702E7}" type="datetimeFigureOut">
              <a:rPr lang="cs-CZ" smtClean="0"/>
              <a:t>7.9.2011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F52224-DB8B-4BD9-996F-6E6C406EAB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55180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E4FB51-4350-4552-B25C-4F052F5702E7}" type="datetimeFigureOut">
              <a:rPr lang="cs-CZ" smtClean="0"/>
              <a:t>7.9.2011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F52224-DB8B-4BD9-996F-6E6C406EAB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570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E4FB51-4350-4552-B25C-4F052F5702E7}" type="datetimeFigureOut">
              <a:rPr lang="cs-CZ" smtClean="0"/>
              <a:t>7.9.2011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F52224-DB8B-4BD9-996F-6E6C406EAB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27548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E4FB51-4350-4552-B25C-4F052F5702E7}" type="datetimeFigureOut">
              <a:rPr lang="cs-CZ" smtClean="0"/>
              <a:t>7.9.2011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F52224-DB8B-4BD9-996F-6E6C406EAB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68893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E4FB51-4350-4552-B25C-4F052F5702E7}" type="datetimeFigureOut">
              <a:rPr lang="cs-CZ" smtClean="0"/>
              <a:t>7.9.2011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F52224-DB8B-4BD9-996F-6E6C406EAB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3381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E4FB51-4350-4552-B25C-4F052F5702E7}" type="datetimeFigureOut">
              <a:rPr lang="cs-CZ" smtClean="0"/>
              <a:t>7.9.2011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F52224-DB8B-4BD9-996F-6E6C406EAB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82122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E4FB51-4350-4552-B25C-4F052F5702E7}" type="datetimeFigureOut">
              <a:rPr lang="cs-CZ" smtClean="0"/>
              <a:t>7.9.2011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F52224-DB8B-4BD9-996F-6E6C406EAB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9309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E4FB51-4350-4552-B25C-4F052F5702E7}" type="datetimeFigureOut">
              <a:rPr lang="cs-CZ" smtClean="0"/>
              <a:t>7.9.2011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F52224-DB8B-4BD9-996F-6E6C406EAB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56716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E4FB51-4350-4552-B25C-4F052F5702E7}" type="datetimeFigureOut">
              <a:rPr lang="cs-CZ" smtClean="0"/>
              <a:t>7.9.2011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F52224-DB8B-4BD9-996F-6E6C406EAB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15867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E4FB51-4350-4552-B25C-4F052F5702E7}" type="datetimeFigureOut">
              <a:rPr lang="cs-CZ" smtClean="0"/>
              <a:t>7.9.2011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F52224-DB8B-4BD9-996F-6E6C406EAB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02133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E4FB51-4350-4552-B25C-4F052F5702E7}" type="datetimeFigureOut">
              <a:rPr lang="cs-CZ" smtClean="0"/>
              <a:t>7.9.2011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F52224-DB8B-4BD9-996F-6E6C406EAB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80065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:\z Hartamy\pics\dixie2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0"/>
            <a:ext cx="914399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71650" y="188640"/>
            <a:ext cx="5600700" cy="1047750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77275" y="1484784"/>
            <a:ext cx="3989450" cy="3672408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42759229"/>
              </p:ext>
            </p:extLst>
          </p:nvPr>
        </p:nvGraphicFramePr>
        <p:xfrm>
          <a:off x="323528" y="5301208"/>
          <a:ext cx="8424936" cy="1402080"/>
        </p:xfrm>
        <a:graphic>
          <a:graphicData uri="http://schemas.openxmlformats.org/drawingml/2006/table">
            <a:tbl>
              <a:tblPr/>
              <a:tblGrid>
                <a:gridCol w="2550669"/>
                <a:gridCol w="5874267"/>
              </a:tblGrid>
              <a:tr h="35052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Tvrdé souhlásky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VY_32_INOVACE_07_Procvičování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- vybarvování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Švirková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aseline="0" dirty="0" err="1" smtClean="0">
                          <a:latin typeface="Times New Roman"/>
                          <a:ea typeface="Calibri"/>
                          <a:cs typeface="Times New Roman"/>
                        </a:rPr>
                        <a:t>Milfaitová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Helena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80401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z Hartamy\pics\dixie2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0"/>
            <a:ext cx="914399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60648"/>
            <a:ext cx="7772400" cy="1082551"/>
          </a:xfr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Procvičování - vybarvování</a:t>
            </a:r>
            <a:endParaRPr lang="cs-CZ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5157192"/>
            <a:ext cx="5328592" cy="1343000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</a:t>
            </a:r>
          </a:p>
          <a:p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Helena </a:t>
            </a:r>
            <a:r>
              <a:rPr lang="cs-CZ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Švirková</a:t>
            </a:r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Milfaitová</a:t>
            </a:r>
            <a:endParaRPr lang="cs-CZ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761740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D:\z Hartamy\pics\dixie2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0"/>
            <a:ext cx="914399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685800" y="260649"/>
            <a:ext cx="7783756" cy="93610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vybarvi tvrdé </a:t>
            </a:r>
            <a:r>
              <a:rPr lang="cs-CZ" b="1" cap="all" dirty="0" err="1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slABIKY</a:t>
            </a:r>
            <a:endParaRPr lang="cs-CZ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85800" y="1772816"/>
            <a:ext cx="1293912" cy="792088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by</a:t>
            </a:r>
            <a:endParaRPr lang="cs-CZ" sz="3600" b="1" dirty="0"/>
          </a:p>
        </p:txBody>
      </p:sp>
      <p:sp>
        <p:nvSpPr>
          <p:cNvPr id="14" name="Obdélník 13"/>
          <p:cNvSpPr/>
          <p:nvPr/>
        </p:nvSpPr>
        <p:spPr>
          <a:xfrm>
            <a:off x="1995297" y="1772816"/>
            <a:ext cx="1293912" cy="792088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ky</a:t>
            </a:r>
            <a:endParaRPr lang="cs-CZ" sz="3600" b="1" dirty="0"/>
          </a:p>
        </p:txBody>
      </p:sp>
      <p:sp>
        <p:nvSpPr>
          <p:cNvPr id="15" name="Obdélník 14"/>
          <p:cNvSpPr/>
          <p:nvPr/>
        </p:nvSpPr>
        <p:spPr>
          <a:xfrm>
            <a:off x="3289209" y="1772816"/>
            <a:ext cx="1293912" cy="792088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ži</a:t>
            </a:r>
            <a:endParaRPr lang="cs-CZ" sz="3600" b="1" dirty="0"/>
          </a:p>
        </p:txBody>
      </p:sp>
      <p:sp>
        <p:nvSpPr>
          <p:cNvPr id="16" name="Obdélník 15"/>
          <p:cNvSpPr/>
          <p:nvPr/>
        </p:nvSpPr>
        <p:spPr>
          <a:xfrm>
            <a:off x="4587820" y="1772816"/>
            <a:ext cx="1293912" cy="792088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chy</a:t>
            </a:r>
            <a:endParaRPr lang="cs-CZ" sz="3600" b="1" dirty="0"/>
          </a:p>
        </p:txBody>
      </p:sp>
      <p:sp>
        <p:nvSpPr>
          <p:cNvPr id="17" name="Obdélník 16"/>
          <p:cNvSpPr/>
          <p:nvPr/>
        </p:nvSpPr>
        <p:spPr>
          <a:xfrm>
            <a:off x="5881732" y="1772816"/>
            <a:ext cx="1293912" cy="792088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zy</a:t>
            </a:r>
            <a:endParaRPr lang="cs-CZ" sz="3600" b="1" dirty="0"/>
          </a:p>
        </p:txBody>
      </p:sp>
      <p:sp>
        <p:nvSpPr>
          <p:cNvPr id="18" name="Obdélník 17"/>
          <p:cNvSpPr/>
          <p:nvPr/>
        </p:nvSpPr>
        <p:spPr>
          <a:xfrm>
            <a:off x="7175644" y="1772816"/>
            <a:ext cx="1293912" cy="792088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dy</a:t>
            </a:r>
            <a:endParaRPr lang="cs-CZ" sz="3600" b="1" dirty="0"/>
          </a:p>
        </p:txBody>
      </p:sp>
      <p:sp>
        <p:nvSpPr>
          <p:cNvPr id="19" name="Obdélník 18"/>
          <p:cNvSpPr/>
          <p:nvPr/>
        </p:nvSpPr>
        <p:spPr>
          <a:xfrm>
            <a:off x="673427" y="2564904"/>
            <a:ext cx="1293912" cy="792088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ši</a:t>
            </a:r>
            <a:endParaRPr lang="cs-CZ" sz="3600" b="1" dirty="0"/>
          </a:p>
        </p:txBody>
      </p:sp>
      <p:sp>
        <p:nvSpPr>
          <p:cNvPr id="20" name="Obdélník 19"/>
          <p:cNvSpPr/>
          <p:nvPr/>
        </p:nvSpPr>
        <p:spPr>
          <a:xfrm>
            <a:off x="1995297" y="2564904"/>
            <a:ext cx="1293912" cy="792088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hy</a:t>
            </a:r>
            <a:endParaRPr lang="cs-CZ" sz="3600" b="1" dirty="0"/>
          </a:p>
        </p:txBody>
      </p:sp>
      <p:sp>
        <p:nvSpPr>
          <p:cNvPr id="21" name="Obdélník 20"/>
          <p:cNvSpPr/>
          <p:nvPr/>
        </p:nvSpPr>
        <p:spPr>
          <a:xfrm>
            <a:off x="3293908" y="2564904"/>
            <a:ext cx="1293912" cy="792088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di</a:t>
            </a:r>
            <a:endParaRPr lang="cs-CZ" sz="3600" b="1" dirty="0"/>
          </a:p>
        </p:txBody>
      </p:sp>
      <p:sp>
        <p:nvSpPr>
          <p:cNvPr id="22" name="Obdélník 21"/>
          <p:cNvSpPr/>
          <p:nvPr/>
        </p:nvSpPr>
        <p:spPr>
          <a:xfrm>
            <a:off x="4587820" y="2564904"/>
            <a:ext cx="1293912" cy="792088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ři</a:t>
            </a:r>
            <a:endParaRPr lang="cs-CZ" sz="3600" b="1" dirty="0"/>
          </a:p>
        </p:txBody>
      </p:sp>
      <p:sp>
        <p:nvSpPr>
          <p:cNvPr id="23" name="Obdélník 22"/>
          <p:cNvSpPr/>
          <p:nvPr/>
        </p:nvSpPr>
        <p:spPr>
          <a:xfrm>
            <a:off x="5881732" y="2564904"/>
            <a:ext cx="1293912" cy="792088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vy</a:t>
            </a:r>
            <a:endParaRPr lang="cs-CZ" sz="3600" b="1" dirty="0"/>
          </a:p>
        </p:txBody>
      </p:sp>
      <p:sp>
        <p:nvSpPr>
          <p:cNvPr id="24" name="Obdélník 23"/>
          <p:cNvSpPr/>
          <p:nvPr/>
        </p:nvSpPr>
        <p:spPr>
          <a:xfrm>
            <a:off x="7175644" y="2564904"/>
            <a:ext cx="1293912" cy="792088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ci</a:t>
            </a:r>
            <a:endParaRPr lang="cs-CZ" sz="3600" b="1" dirty="0"/>
          </a:p>
        </p:txBody>
      </p:sp>
      <p:sp>
        <p:nvSpPr>
          <p:cNvPr id="25" name="Obdélník 24"/>
          <p:cNvSpPr/>
          <p:nvPr/>
        </p:nvSpPr>
        <p:spPr>
          <a:xfrm>
            <a:off x="673427" y="3356992"/>
            <a:ext cx="1293912" cy="792088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či</a:t>
            </a:r>
            <a:endParaRPr lang="cs-CZ" sz="3600" b="1" dirty="0"/>
          </a:p>
        </p:txBody>
      </p:sp>
      <p:sp>
        <p:nvSpPr>
          <p:cNvPr id="26" name="Obdélník 25"/>
          <p:cNvSpPr/>
          <p:nvPr/>
        </p:nvSpPr>
        <p:spPr>
          <a:xfrm>
            <a:off x="1995297" y="3356992"/>
            <a:ext cx="1293912" cy="792088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py</a:t>
            </a:r>
            <a:endParaRPr lang="cs-CZ" sz="3600" b="1" dirty="0"/>
          </a:p>
        </p:txBody>
      </p:sp>
      <p:sp>
        <p:nvSpPr>
          <p:cNvPr id="27" name="Obdélník 26"/>
          <p:cNvSpPr/>
          <p:nvPr/>
        </p:nvSpPr>
        <p:spPr>
          <a:xfrm>
            <a:off x="3293908" y="3356992"/>
            <a:ext cx="1293912" cy="792088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ly</a:t>
            </a:r>
            <a:endParaRPr lang="cs-CZ" sz="3600" b="1" dirty="0"/>
          </a:p>
        </p:txBody>
      </p:sp>
      <p:sp>
        <p:nvSpPr>
          <p:cNvPr id="28" name="Obdélník 27"/>
          <p:cNvSpPr/>
          <p:nvPr/>
        </p:nvSpPr>
        <p:spPr>
          <a:xfrm>
            <a:off x="4583121" y="3356992"/>
            <a:ext cx="1293912" cy="792088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ji</a:t>
            </a:r>
            <a:endParaRPr lang="cs-CZ" sz="3600" b="1" dirty="0"/>
          </a:p>
        </p:txBody>
      </p:sp>
      <p:sp>
        <p:nvSpPr>
          <p:cNvPr id="29" name="Obdélník 28"/>
          <p:cNvSpPr/>
          <p:nvPr/>
        </p:nvSpPr>
        <p:spPr>
          <a:xfrm>
            <a:off x="5881732" y="3356992"/>
            <a:ext cx="1293912" cy="792088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/>
              <a:t>n</a:t>
            </a:r>
            <a:r>
              <a:rPr lang="cs-CZ" sz="3600" b="1" dirty="0" err="1" smtClean="0"/>
              <a:t>y</a:t>
            </a:r>
            <a:endParaRPr lang="cs-CZ" sz="3600" b="1" dirty="0"/>
          </a:p>
        </p:txBody>
      </p:sp>
      <p:sp>
        <p:nvSpPr>
          <p:cNvPr id="30" name="Obdélník 29"/>
          <p:cNvSpPr/>
          <p:nvPr/>
        </p:nvSpPr>
        <p:spPr>
          <a:xfrm>
            <a:off x="7175644" y="3356992"/>
            <a:ext cx="1293912" cy="792088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ti</a:t>
            </a:r>
            <a:endParaRPr lang="cs-CZ" sz="3600" b="1" dirty="0"/>
          </a:p>
        </p:txBody>
      </p:sp>
      <p:sp>
        <p:nvSpPr>
          <p:cNvPr id="31" name="Obdélník 30"/>
          <p:cNvSpPr/>
          <p:nvPr/>
        </p:nvSpPr>
        <p:spPr>
          <a:xfrm>
            <a:off x="673427" y="4149080"/>
            <a:ext cx="1293912" cy="792088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ty</a:t>
            </a:r>
            <a:endParaRPr lang="cs-CZ" sz="3600" b="1" dirty="0"/>
          </a:p>
        </p:txBody>
      </p:sp>
      <p:sp>
        <p:nvSpPr>
          <p:cNvPr id="32" name="Obdélník 31"/>
          <p:cNvSpPr/>
          <p:nvPr/>
        </p:nvSpPr>
        <p:spPr>
          <a:xfrm>
            <a:off x="1995297" y="4149080"/>
            <a:ext cx="1293912" cy="792088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sy</a:t>
            </a:r>
            <a:endParaRPr lang="cs-CZ" sz="3600" b="1" dirty="0"/>
          </a:p>
        </p:txBody>
      </p:sp>
      <p:sp>
        <p:nvSpPr>
          <p:cNvPr id="33" name="Obdélník 32"/>
          <p:cNvSpPr/>
          <p:nvPr/>
        </p:nvSpPr>
        <p:spPr>
          <a:xfrm>
            <a:off x="3293908" y="4149080"/>
            <a:ext cx="1293912" cy="792088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my</a:t>
            </a:r>
            <a:endParaRPr lang="cs-CZ" sz="3600" b="1" dirty="0"/>
          </a:p>
        </p:txBody>
      </p:sp>
      <p:sp>
        <p:nvSpPr>
          <p:cNvPr id="34" name="Obdélník 33"/>
          <p:cNvSpPr/>
          <p:nvPr/>
        </p:nvSpPr>
        <p:spPr>
          <a:xfrm>
            <a:off x="4583121" y="4149080"/>
            <a:ext cx="1293912" cy="792088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ni</a:t>
            </a:r>
            <a:endParaRPr lang="cs-CZ" sz="3600" b="1" dirty="0"/>
          </a:p>
        </p:txBody>
      </p:sp>
      <p:sp>
        <p:nvSpPr>
          <p:cNvPr id="35" name="Obdélník 34"/>
          <p:cNvSpPr/>
          <p:nvPr/>
        </p:nvSpPr>
        <p:spPr>
          <a:xfrm>
            <a:off x="5871016" y="4149080"/>
            <a:ext cx="1293912" cy="792088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ry</a:t>
            </a:r>
            <a:endParaRPr lang="cs-CZ" sz="3600" b="1" dirty="0"/>
          </a:p>
        </p:txBody>
      </p:sp>
      <p:sp>
        <p:nvSpPr>
          <p:cNvPr id="36" name="Obdélník 35"/>
          <p:cNvSpPr/>
          <p:nvPr/>
        </p:nvSpPr>
        <p:spPr>
          <a:xfrm>
            <a:off x="7175644" y="4149080"/>
            <a:ext cx="1293912" cy="792088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fy</a:t>
            </a:r>
            <a:endParaRPr lang="cs-CZ" sz="36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5724128" y="6161397"/>
            <a:ext cx="27454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kontrola – klikej na slabiky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2766837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3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1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7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9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9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" fill="hold">
                      <p:stCondLst>
                        <p:cond delay="0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5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9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0" fill="hold">
                      <p:stCondLst>
                        <p:cond delay="0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3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5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1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3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15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6" fill="hold">
                      <p:stCondLst>
                        <p:cond delay="0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9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1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23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4" fill="hold">
                      <p:stCondLst>
                        <p:cond delay="0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7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9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31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2" fill="hold">
                      <p:stCondLst>
                        <p:cond delay="0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5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7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39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0" fill="hold">
                      <p:stCondLst>
                        <p:cond delay="0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3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5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4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8" fill="hold">
                      <p:stCondLst>
                        <p:cond delay="0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1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55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6" fill="hold">
                      <p:stCondLst>
                        <p:cond delay="0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9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63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4" fill="hold">
                      <p:stCondLst>
                        <p:cond delay="0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7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9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71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2" fill="hold">
                      <p:stCondLst>
                        <p:cond delay="0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5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7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79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0" fill="hold">
                      <p:stCondLst>
                        <p:cond delay="0"/>
                      </p:stCondLst>
                      <p:childTnLst>
                        <p:par>
                          <p:cTn id="181" fill="hold">
                            <p:stCondLst>
                              <p:cond delay="0"/>
                            </p:stCondLst>
                            <p:childTnLst>
                              <p:par>
                                <p:cTn id="182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3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5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</p:childTnLst>
        </p:cTn>
      </p:par>
    </p:tnLst>
    <p:bldLst>
      <p:bldP spid="4" grpId="0" animBg="1"/>
      <p:bldP spid="15" grpId="0" animBg="1"/>
      <p:bldP spid="17" grpId="0" animBg="1"/>
      <p:bldP spid="19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30" grpId="0" animBg="1"/>
      <p:bldP spid="32" grpId="0" animBg="1"/>
      <p:bldP spid="33" grpId="0" animBg="1"/>
      <p:bldP spid="34" grpId="0" animBg="1"/>
      <p:bldP spid="3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D:\z Hartamy\pics\dixie2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0"/>
            <a:ext cx="914399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685800" y="260649"/>
            <a:ext cx="7783756" cy="93610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vybarvi tvrdé </a:t>
            </a:r>
            <a:r>
              <a:rPr lang="cs-CZ" b="1" cap="all" dirty="0" err="1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slABIKY</a:t>
            </a:r>
            <a:endParaRPr lang="cs-CZ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85800" y="1772816"/>
            <a:ext cx="1293912" cy="792088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by</a:t>
            </a:r>
            <a:endParaRPr lang="cs-CZ" sz="3600" b="1" dirty="0"/>
          </a:p>
        </p:txBody>
      </p:sp>
      <p:sp>
        <p:nvSpPr>
          <p:cNvPr id="14" name="Obdélník 13"/>
          <p:cNvSpPr/>
          <p:nvPr/>
        </p:nvSpPr>
        <p:spPr>
          <a:xfrm>
            <a:off x="1995297" y="1772816"/>
            <a:ext cx="1293912" cy="792088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ky</a:t>
            </a:r>
            <a:endParaRPr lang="cs-CZ" sz="3600" b="1" dirty="0"/>
          </a:p>
        </p:txBody>
      </p:sp>
      <p:sp>
        <p:nvSpPr>
          <p:cNvPr id="15" name="Obdélník 14"/>
          <p:cNvSpPr/>
          <p:nvPr/>
        </p:nvSpPr>
        <p:spPr>
          <a:xfrm>
            <a:off x="3289209" y="1772816"/>
            <a:ext cx="1293912" cy="792088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ži</a:t>
            </a:r>
            <a:endParaRPr lang="cs-CZ" sz="3600" b="1" dirty="0"/>
          </a:p>
        </p:txBody>
      </p:sp>
      <p:sp>
        <p:nvSpPr>
          <p:cNvPr id="16" name="Obdélník 15"/>
          <p:cNvSpPr/>
          <p:nvPr/>
        </p:nvSpPr>
        <p:spPr>
          <a:xfrm>
            <a:off x="4587820" y="1772816"/>
            <a:ext cx="1293912" cy="792088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chy</a:t>
            </a:r>
            <a:endParaRPr lang="cs-CZ" sz="3600" b="1" dirty="0"/>
          </a:p>
        </p:txBody>
      </p:sp>
      <p:sp>
        <p:nvSpPr>
          <p:cNvPr id="17" name="Obdélník 16"/>
          <p:cNvSpPr/>
          <p:nvPr/>
        </p:nvSpPr>
        <p:spPr>
          <a:xfrm>
            <a:off x="5881732" y="1772816"/>
            <a:ext cx="1293912" cy="792088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zy</a:t>
            </a:r>
            <a:endParaRPr lang="cs-CZ" sz="3600" b="1" dirty="0"/>
          </a:p>
        </p:txBody>
      </p:sp>
      <p:sp>
        <p:nvSpPr>
          <p:cNvPr id="18" name="Obdélník 17"/>
          <p:cNvSpPr/>
          <p:nvPr/>
        </p:nvSpPr>
        <p:spPr>
          <a:xfrm>
            <a:off x="7175644" y="1772816"/>
            <a:ext cx="1293912" cy="792088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dy</a:t>
            </a:r>
            <a:endParaRPr lang="cs-CZ" sz="3600" b="1" dirty="0"/>
          </a:p>
        </p:txBody>
      </p:sp>
      <p:sp>
        <p:nvSpPr>
          <p:cNvPr id="19" name="Obdélník 18"/>
          <p:cNvSpPr/>
          <p:nvPr/>
        </p:nvSpPr>
        <p:spPr>
          <a:xfrm>
            <a:off x="673427" y="2564904"/>
            <a:ext cx="1293912" cy="792088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ši</a:t>
            </a:r>
            <a:endParaRPr lang="cs-CZ" sz="3600" b="1" dirty="0"/>
          </a:p>
        </p:txBody>
      </p:sp>
      <p:sp>
        <p:nvSpPr>
          <p:cNvPr id="20" name="Obdélník 19"/>
          <p:cNvSpPr/>
          <p:nvPr/>
        </p:nvSpPr>
        <p:spPr>
          <a:xfrm>
            <a:off x="1995297" y="2564904"/>
            <a:ext cx="1293912" cy="792088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hy</a:t>
            </a:r>
            <a:endParaRPr lang="cs-CZ" sz="3600" b="1" dirty="0"/>
          </a:p>
        </p:txBody>
      </p:sp>
      <p:sp>
        <p:nvSpPr>
          <p:cNvPr id="21" name="Obdélník 20"/>
          <p:cNvSpPr/>
          <p:nvPr/>
        </p:nvSpPr>
        <p:spPr>
          <a:xfrm>
            <a:off x="3293908" y="2564904"/>
            <a:ext cx="1293912" cy="792088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di</a:t>
            </a:r>
            <a:endParaRPr lang="cs-CZ" sz="3600" b="1" dirty="0"/>
          </a:p>
        </p:txBody>
      </p:sp>
      <p:sp>
        <p:nvSpPr>
          <p:cNvPr id="22" name="Obdélník 21"/>
          <p:cNvSpPr/>
          <p:nvPr/>
        </p:nvSpPr>
        <p:spPr>
          <a:xfrm>
            <a:off x="4587820" y="2564904"/>
            <a:ext cx="1293912" cy="792088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ři</a:t>
            </a:r>
            <a:endParaRPr lang="cs-CZ" sz="3600" b="1" dirty="0"/>
          </a:p>
        </p:txBody>
      </p:sp>
      <p:sp>
        <p:nvSpPr>
          <p:cNvPr id="23" name="Obdélník 22"/>
          <p:cNvSpPr/>
          <p:nvPr/>
        </p:nvSpPr>
        <p:spPr>
          <a:xfrm>
            <a:off x="5881732" y="2564904"/>
            <a:ext cx="1293912" cy="792088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vy</a:t>
            </a:r>
            <a:endParaRPr lang="cs-CZ" sz="3600" b="1" dirty="0"/>
          </a:p>
        </p:txBody>
      </p:sp>
      <p:sp>
        <p:nvSpPr>
          <p:cNvPr id="24" name="Obdélník 23"/>
          <p:cNvSpPr/>
          <p:nvPr/>
        </p:nvSpPr>
        <p:spPr>
          <a:xfrm>
            <a:off x="7175644" y="2564904"/>
            <a:ext cx="1293912" cy="792088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ci</a:t>
            </a:r>
            <a:endParaRPr lang="cs-CZ" sz="3600" b="1" dirty="0"/>
          </a:p>
        </p:txBody>
      </p:sp>
      <p:sp>
        <p:nvSpPr>
          <p:cNvPr id="25" name="Obdélník 24"/>
          <p:cNvSpPr/>
          <p:nvPr/>
        </p:nvSpPr>
        <p:spPr>
          <a:xfrm>
            <a:off x="673427" y="3356992"/>
            <a:ext cx="1293912" cy="792088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či</a:t>
            </a:r>
            <a:endParaRPr lang="cs-CZ" sz="3600" b="1" dirty="0"/>
          </a:p>
        </p:txBody>
      </p:sp>
      <p:sp>
        <p:nvSpPr>
          <p:cNvPr id="26" name="Obdélník 25"/>
          <p:cNvSpPr/>
          <p:nvPr/>
        </p:nvSpPr>
        <p:spPr>
          <a:xfrm>
            <a:off x="1995297" y="3356992"/>
            <a:ext cx="1293912" cy="792088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py</a:t>
            </a:r>
            <a:endParaRPr lang="cs-CZ" sz="3600" b="1" dirty="0"/>
          </a:p>
        </p:txBody>
      </p:sp>
      <p:sp>
        <p:nvSpPr>
          <p:cNvPr id="27" name="Obdélník 26"/>
          <p:cNvSpPr/>
          <p:nvPr/>
        </p:nvSpPr>
        <p:spPr>
          <a:xfrm>
            <a:off x="3293908" y="3356992"/>
            <a:ext cx="1293912" cy="792088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ly</a:t>
            </a:r>
            <a:endParaRPr lang="cs-CZ" sz="3600" b="1" dirty="0"/>
          </a:p>
        </p:txBody>
      </p:sp>
      <p:sp>
        <p:nvSpPr>
          <p:cNvPr id="28" name="Obdélník 27"/>
          <p:cNvSpPr/>
          <p:nvPr/>
        </p:nvSpPr>
        <p:spPr>
          <a:xfrm>
            <a:off x="4583121" y="3356992"/>
            <a:ext cx="1293912" cy="792088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ji</a:t>
            </a:r>
            <a:endParaRPr lang="cs-CZ" sz="3600" b="1" dirty="0"/>
          </a:p>
        </p:txBody>
      </p:sp>
      <p:sp>
        <p:nvSpPr>
          <p:cNvPr id="29" name="Obdélník 28"/>
          <p:cNvSpPr/>
          <p:nvPr/>
        </p:nvSpPr>
        <p:spPr>
          <a:xfrm>
            <a:off x="5881732" y="3356992"/>
            <a:ext cx="1293912" cy="792088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/>
              <a:t>n</a:t>
            </a:r>
            <a:r>
              <a:rPr lang="cs-CZ" sz="3600" b="1" dirty="0" err="1" smtClean="0"/>
              <a:t>y</a:t>
            </a:r>
            <a:endParaRPr lang="cs-CZ" sz="3600" b="1" dirty="0"/>
          </a:p>
        </p:txBody>
      </p:sp>
      <p:sp>
        <p:nvSpPr>
          <p:cNvPr id="30" name="Obdélník 29"/>
          <p:cNvSpPr/>
          <p:nvPr/>
        </p:nvSpPr>
        <p:spPr>
          <a:xfrm>
            <a:off x="7175644" y="3356992"/>
            <a:ext cx="1293912" cy="792088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ti</a:t>
            </a:r>
            <a:endParaRPr lang="cs-CZ" sz="3600" b="1" dirty="0"/>
          </a:p>
        </p:txBody>
      </p:sp>
      <p:sp>
        <p:nvSpPr>
          <p:cNvPr id="31" name="Obdélník 30"/>
          <p:cNvSpPr/>
          <p:nvPr/>
        </p:nvSpPr>
        <p:spPr>
          <a:xfrm>
            <a:off x="673427" y="4149080"/>
            <a:ext cx="1293912" cy="792088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ty</a:t>
            </a:r>
            <a:endParaRPr lang="cs-CZ" sz="3600" b="1" dirty="0"/>
          </a:p>
        </p:txBody>
      </p:sp>
      <p:sp>
        <p:nvSpPr>
          <p:cNvPr id="32" name="Obdélník 31"/>
          <p:cNvSpPr/>
          <p:nvPr/>
        </p:nvSpPr>
        <p:spPr>
          <a:xfrm>
            <a:off x="1995297" y="4149080"/>
            <a:ext cx="1293912" cy="792088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sy</a:t>
            </a:r>
            <a:endParaRPr lang="cs-CZ" sz="3600" b="1" dirty="0"/>
          </a:p>
        </p:txBody>
      </p:sp>
      <p:sp>
        <p:nvSpPr>
          <p:cNvPr id="33" name="Obdélník 32"/>
          <p:cNvSpPr/>
          <p:nvPr/>
        </p:nvSpPr>
        <p:spPr>
          <a:xfrm>
            <a:off x="3293908" y="4149080"/>
            <a:ext cx="1293912" cy="792088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my</a:t>
            </a:r>
            <a:endParaRPr lang="cs-CZ" sz="3600" b="1" dirty="0"/>
          </a:p>
        </p:txBody>
      </p:sp>
      <p:sp>
        <p:nvSpPr>
          <p:cNvPr id="34" name="Obdélník 33"/>
          <p:cNvSpPr/>
          <p:nvPr/>
        </p:nvSpPr>
        <p:spPr>
          <a:xfrm>
            <a:off x="4583121" y="4149080"/>
            <a:ext cx="1293912" cy="792088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ni</a:t>
            </a:r>
            <a:endParaRPr lang="cs-CZ" sz="3600" b="1" dirty="0"/>
          </a:p>
        </p:txBody>
      </p:sp>
      <p:sp>
        <p:nvSpPr>
          <p:cNvPr id="35" name="Obdélník 34"/>
          <p:cNvSpPr/>
          <p:nvPr/>
        </p:nvSpPr>
        <p:spPr>
          <a:xfrm>
            <a:off x="5871016" y="4149080"/>
            <a:ext cx="1293912" cy="792088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ry</a:t>
            </a:r>
            <a:endParaRPr lang="cs-CZ" sz="3600" b="1" dirty="0"/>
          </a:p>
        </p:txBody>
      </p:sp>
      <p:sp>
        <p:nvSpPr>
          <p:cNvPr id="36" name="Obdélník 35"/>
          <p:cNvSpPr/>
          <p:nvPr/>
        </p:nvSpPr>
        <p:spPr>
          <a:xfrm>
            <a:off x="7175644" y="4149080"/>
            <a:ext cx="1293912" cy="792088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fy</a:t>
            </a:r>
            <a:endParaRPr lang="cs-CZ" sz="3600" b="1" dirty="0"/>
          </a:p>
        </p:txBody>
      </p:sp>
      <p:sp>
        <p:nvSpPr>
          <p:cNvPr id="5" name="Obdélník 4"/>
          <p:cNvSpPr/>
          <p:nvPr/>
        </p:nvSpPr>
        <p:spPr>
          <a:xfrm>
            <a:off x="673427" y="4149080"/>
            <a:ext cx="1293912" cy="792088"/>
          </a:xfrm>
          <a:prstGeom prst="rect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1979712" y="1772816"/>
            <a:ext cx="1293912" cy="792088"/>
          </a:xfrm>
          <a:prstGeom prst="rect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1989143" y="2564904"/>
            <a:ext cx="1293912" cy="792088"/>
          </a:xfrm>
          <a:prstGeom prst="rect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4589645" y="1772816"/>
            <a:ext cx="1293912" cy="792088"/>
          </a:xfrm>
          <a:prstGeom prst="rect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5888830" y="3377817"/>
            <a:ext cx="1293912" cy="792088"/>
          </a:xfrm>
          <a:prstGeom prst="rect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7182742" y="1793641"/>
            <a:ext cx="1293912" cy="792088"/>
          </a:xfrm>
          <a:prstGeom prst="rect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5888830" y="4169905"/>
            <a:ext cx="1293912" cy="792088"/>
          </a:xfrm>
          <a:prstGeom prst="rect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83945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D:\z Hartamy\pics\dixie2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0"/>
            <a:ext cx="914399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107504" y="260649"/>
            <a:ext cx="8928992" cy="93610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najdi a vybarvi tvrdé souhlásky</a:t>
            </a:r>
            <a:endParaRPr lang="cs-CZ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175956" y="1484784"/>
            <a:ext cx="792088" cy="648072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ny</a:t>
            </a:r>
            <a:endParaRPr lang="cs-CZ" sz="3600" b="1" dirty="0"/>
          </a:p>
        </p:txBody>
      </p:sp>
      <p:sp>
        <p:nvSpPr>
          <p:cNvPr id="5" name="Obdélník 4"/>
          <p:cNvSpPr/>
          <p:nvPr/>
        </p:nvSpPr>
        <p:spPr>
          <a:xfrm>
            <a:off x="4175956" y="2132856"/>
            <a:ext cx="792088" cy="648072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hy</a:t>
            </a:r>
            <a:endParaRPr lang="cs-CZ" sz="3600" b="1" dirty="0"/>
          </a:p>
        </p:txBody>
      </p:sp>
      <p:sp>
        <p:nvSpPr>
          <p:cNvPr id="6" name="Obdélník 5"/>
          <p:cNvSpPr/>
          <p:nvPr/>
        </p:nvSpPr>
        <p:spPr>
          <a:xfrm>
            <a:off x="4175956" y="2780928"/>
            <a:ext cx="792088" cy="648072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ky</a:t>
            </a:r>
            <a:endParaRPr lang="cs-CZ" sz="3600" b="1" dirty="0"/>
          </a:p>
        </p:txBody>
      </p:sp>
      <p:sp>
        <p:nvSpPr>
          <p:cNvPr id="7" name="Obdélník 6"/>
          <p:cNvSpPr/>
          <p:nvPr/>
        </p:nvSpPr>
        <p:spPr>
          <a:xfrm>
            <a:off x="4175956" y="3429000"/>
            <a:ext cx="792088" cy="648072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dy</a:t>
            </a:r>
            <a:endParaRPr lang="cs-CZ" sz="3600" b="1" dirty="0"/>
          </a:p>
        </p:txBody>
      </p:sp>
      <p:sp>
        <p:nvSpPr>
          <p:cNvPr id="16" name="Obdélník 15"/>
          <p:cNvSpPr/>
          <p:nvPr/>
        </p:nvSpPr>
        <p:spPr>
          <a:xfrm>
            <a:off x="4175956" y="4077072"/>
            <a:ext cx="792088" cy="648072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ty</a:t>
            </a:r>
            <a:endParaRPr lang="cs-CZ" sz="3600" b="1" dirty="0"/>
          </a:p>
        </p:txBody>
      </p:sp>
      <p:sp>
        <p:nvSpPr>
          <p:cNvPr id="17" name="Obdélník 16"/>
          <p:cNvSpPr/>
          <p:nvPr/>
        </p:nvSpPr>
        <p:spPr>
          <a:xfrm>
            <a:off x="4175956" y="4725144"/>
            <a:ext cx="792088" cy="648072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zy</a:t>
            </a:r>
            <a:endParaRPr lang="cs-CZ" sz="3600" b="1" dirty="0"/>
          </a:p>
        </p:txBody>
      </p:sp>
      <p:sp>
        <p:nvSpPr>
          <p:cNvPr id="18" name="Obdélník 17"/>
          <p:cNvSpPr/>
          <p:nvPr/>
        </p:nvSpPr>
        <p:spPr>
          <a:xfrm>
            <a:off x="4175956" y="5373216"/>
            <a:ext cx="792088" cy="648072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my</a:t>
            </a:r>
            <a:endParaRPr lang="cs-CZ" sz="3600" b="1" dirty="0"/>
          </a:p>
        </p:txBody>
      </p:sp>
      <p:sp>
        <p:nvSpPr>
          <p:cNvPr id="19" name="Obdélník 18"/>
          <p:cNvSpPr/>
          <p:nvPr/>
        </p:nvSpPr>
        <p:spPr>
          <a:xfrm>
            <a:off x="3383868" y="1484784"/>
            <a:ext cx="792088" cy="648072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ty</a:t>
            </a:r>
            <a:endParaRPr lang="cs-CZ" sz="3600" b="1" dirty="0"/>
          </a:p>
        </p:txBody>
      </p:sp>
      <p:sp>
        <p:nvSpPr>
          <p:cNvPr id="20" name="Obdélník 19"/>
          <p:cNvSpPr/>
          <p:nvPr/>
        </p:nvSpPr>
        <p:spPr>
          <a:xfrm>
            <a:off x="2591780" y="1484784"/>
            <a:ext cx="792088" cy="648072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py</a:t>
            </a:r>
            <a:endParaRPr lang="cs-CZ" sz="3600" b="1" dirty="0"/>
          </a:p>
        </p:txBody>
      </p:sp>
      <p:sp>
        <p:nvSpPr>
          <p:cNvPr id="21" name="Obdélník 20"/>
          <p:cNvSpPr/>
          <p:nvPr/>
        </p:nvSpPr>
        <p:spPr>
          <a:xfrm>
            <a:off x="1799692" y="1484784"/>
            <a:ext cx="792088" cy="648072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sy</a:t>
            </a:r>
            <a:endParaRPr lang="cs-CZ" sz="3600" b="1" dirty="0"/>
          </a:p>
        </p:txBody>
      </p:sp>
      <p:sp>
        <p:nvSpPr>
          <p:cNvPr id="22" name="Obdélník 21"/>
          <p:cNvSpPr/>
          <p:nvPr/>
        </p:nvSpPr>
        <p:spPr>
          <a:xfrm>
            <a:off x="4968044" y="1484784"/>
            <a:ext cx="792088" cy="648072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ty</a:t>
            </a:r>
            <a:endParaRPr lang="cs-CZ" sz="3600" b="1" dirty="0"/>
          </a:p>
        </p:txBody>
      </p:sp>
      <p:sp>
        <p:nvSpPr>
          <p:cNvPr id="23" name="Obdélník 22"/>
          <p:cNvSpPr/>
          <p:nvPr/>
        </p:nvSpPr>
        <p:spPr>
          <a:xfrm>
            <a:off x="5760132" y="1484784"/>
            <a:ext cx="792088" cy="648072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my</a:t>
            </a:r>
            <a:endParaRPr lang="cs-CZ" sz="3600" b="1" dirty="0"/>
          </a:p>
        </p:txBody>
      </p:sp>
      <p:sp>
        <p:nvSpPr>
          <p:cNvPr id="24" name="Obdélník 23"/>
          <p:cNvSpPr/>
          <p:nvPr/>
        </p:nvSpPr>
        <p:spPr>
          <a:xfrm>
            <a:off x="6552220" y="1484784"/>
            <a:ext cx="792088" cy="648072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by</a:t>
            </a:r>
            <a:endParaRPr lang="cs-CZ" sz="3600" b="1" dirty="0"/>
          </a:p>
        </p:txBody>
      </p:sp>
      <p:sp>
        <p:nvSpPr>
          <p:cNvPr id="25" name="Obdélník 24"/>
          <p:cNvSpPr/>
          <p:nvPr/>
        </p:nvSpPr>
        <p:spPr>
          <a:xfrm>
            <a:off x="3383868" y="2132856"/>
            <a:ext cx="792088" cy="648072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ny</a:t>
            </a:r>
            <a:endParaRPr lang="cs-CZ" sz="3600" b="1" dirty="0"/>
          </a:p>
        </p:txBody>
      </p:sp>
      <p:sp>
        <p:nvSpPr>
          <p:cNvPr id="26" name="Obdélník 25"/>
          <p:cNvSpPr/>
          <p:nvPr/>
        </p:nvSpPr>
        <p:spPr>
          <a:xfrm>
            <a:off x="2591780" y="2132856"/>
            <a:ext cx="792088" cy="648072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zy</a:t>
            </a:r>
            <a:endParaRPr lang="cs-CZ" sz="3600" b="1" dirty="0"/>
          </a:p>
        </p:txBody>
      </p:sp>
      <p:sp>
        <p:nvSpPr>
          <p:cNvPr id="27" name="Obdélník 26"/>
          <p:cNvSpPr/>
          <p:nvPr/>
        </p:nvSpPr>
        <p:spPr>
          <a:xfrm>
            <a:off x="1799692" y="2132856"/>
            <a:ext cx="792088" cy="648072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ši</a:t>
            </a:r>
            <a:endParaRPr lang="cs-CZ" sz="3600" b="1" dirty="0"/>
          </a:p>
        </p:txBody>
      </p:sp>
      <p:sp>
        <p:nvSpPr>
          <p:cNvPr id="28" name="Obdélník 27"/>
          <p:cNvSpPr/>
          <p:nvPr/>
        </p:nvSpPr>
        <p:spPr>
          <a:xfrm>
            <a:off x="3383868" y="2780928"/>
            <a:ext cx="792088" cy="648072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ři</a:t>
            </a:r>
            <a:endParaRPr lang="cs-CZ" sz="3600" b="1" dirty="0"/>
          </a:p>
        </p:txBody>
      </p:sp>
      <p:sp>
        <p:nvSpPr>
          <p:cNvPr id="29" name="Obdélník 28"/>
          <p:cNvSpPr/>
          <p:nvPr/>
        </p:nvSpPr>
        <p:spPr>
          <a:xfrm>
            <a:off x="2591780" y="2780928"/>
            <a:ext cx="792088" cy="648072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či</a:t>
            </a:r>
            <a:endParaRPr lang="cs-CZ" sz="3600" b="1" dirty="0"/>
          </a:p>
        </p:txBody>
      </p:sp>
      <p:sp>
        <p:nvSpPr>
          <p:cNvPr id="30" name="Obdélník 29"/>
          <p:cNvSpPr/>
          <p:nvPr/>
        </p:nvSpPr>
        <p:spPr>
          <a:xfrm>
            <a:off x="1799692" y="2780928"/>
            <a:ext cx="792088" cy="648072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ly</a:t>
            </a:r>
            <a:endParaRPr lang="cs-CZ" sz="3600" b="1" dirty="0"/>
          </a:p>
        </p:txBody>
      </p:sp>
      <p:sp>
        <p:nvSpPr>
          <p:cNvPr id="31" name="Obdélník 30"/>
          <p:cNvSpPr/>
          <p:nvPr/>
        </p:nvSpPr>
        <p:spPr>
          <a:xfrm>
            <a:off x="3383868" y="3429000"/>
            <a:ext cx="792088" cy="648072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ry</a:t>
            </a:r>
            <a:endParaRPr lang="cs-CZ" sz="3600" b="1" dirty="0"/>
          </a:p>
        </p:txBody>
      </p:sp>
      <p:sp>
        <p:nvSpPr>
          <p:cNvPr id="32" name="Obdélník 31"/>
          <p:cNvSpPr/>
          <p:nvPr/>
        </p:nvSpPr>
        <p:spPr>
          <a:xfrm>
            <a:off x="2591780" y="3429000"/>
            <a:ext cx="792088" cy="648072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ky</a:t>
            </a:r>
            <a:endParaRPr lang="cs-CZ" sz="3600" b="1" dirty="0"/>
          </a:p>
        </p:txBody>
      </p:sp>
      <p:sp>
        <p:nvSpPr>
          <p:cNvPr id="33" name="Obdélník 32"/>
          <p:cNvSpPr/>
          <p:nvPr/>
        </p:nvSpPr>
        <p:spPr>
          <a:xfrm>
            <a:off x="1799692" y="3429000"/>
            <a:ext cx="792088" cy="648072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ry</a:t>
            </a:r>
            <a:endParaRPr lang="cs-CZ" sz="3600" b="1" dirty="0"/>
          </a:p>
        </p:txBody>
      </p:sp>
      <p:sp>
        <p:nvSpPr>
          <p:cNvPr id="34" name="Obdélník 33"/>
          <p:cNvSpPr/>
          <p:nvPr/>
        </p:nvSpPr>
        <p:spPr>
          <a:xfrm>
            <a:off x="3383868" y="4077072"/>
            <a:ext cx="792088" cy="648072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dy</a:t>
            </a:r>
            <a:endParaRPr lang="cs-CZ" sz="3600" b="1" dirty="0"/>
          </a:p>
        </p:txBody>
      </p:sp>
      <p:sp>
        <p:nvSpPr>
          <p:cNvPr id="35" name="Obdélník 34"/>
          <p:cNvSpPr/>
          <p:nvPr/>
        </p:nvSpPr>
        <p:spPr>
          <a:xfrm>
            <a:off x="2591780" y="4077072"/>
            <a:ext cx="792088" cy="648072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zy</a:t>
            </a:r>
            <a:endParaRPr lang="cs-CZ" sz="3600" b="1" dirty="0"/>
          </a:p>
        </p:txBody>
      </p:sp>
      <p:sp>
        <p:nvSpPr>
          <p:cNvPr id="36" name="Obdélník 35"/>
          <p:cNvSpPr/>
          <p:nvPr/>
        </p:nvSpPr>
        <p:spPr>
          <a:xfrm>
            <a:off x="1799692" y="4077072"/>
            <a:ext cx="792088" cy="648072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ši</a:t>
            </a:r>
            <a:endParaRPr lang="cs-CZ" sz="3600" b="1" dirty="0"/>
          </a:p>
        </p:txBody>
      </p:sp>
      <p:sp>
        <p:nvSpPr>
          <p:cNvPr id="37" name="Obdélník 36"/>
          <p:cNvSpPr/>
          <p:nvPr/>
        </p:nvSpPr>
        <p:spPr>
          <a:xfrm>
            <a:off x="3383868" y="4725144"/>
            <a:ext cx="792088" cy="648072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ry</a:t>
            </a:r>
            <a:endParaRPr lang="cs-CZ" sz="3600" b="1" dirty="0"/>
          </a:p>
        </p:txBody>
      </p:sp>
      <p:sp>
        <p:nvSpPr>
          <p:cNvPr id="38" name="Obdélník 37"/>
          <p:cNvSpPr/>
          <p:nvPr/>
        </p:nvSpPr>
        <p:spPr>
          <a:xfrm>
            <a:off x="2591780" y="4725144"/>
            <a:ext cx="792088" cy="648072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sy</a:t>
            </a:r>
            <a:endParaRPr lang="cs-CZ" sz="3600" b="1" dirty="0"/>
          </a:p>
        </p:txBody>
      </p:sp>
      <p:sp>
        <p:nvSpPr>
          <p:cNvPr id="39" name="Obdélník 38"/>
          <p:cNvSpPr/>
          <p:nvPr/>
        </p:nvSpPr>
        <p:spPr>
          <a:xfrm>
            <a:off x="1799692" y="4725144"/>
            <a:ext cx="792088" cy="648072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vy</a:t>
            </a:r>
            <a:endParaRPr lang="cs-CZ" sz="3600" b="1" dirty="0"/>
          </a:p>
        </p:txBody>
      </p:sp>
      <p:sp>
        <p:nvSpPr>
          <p:cNvPr id="40" name="Obdélník 39"/>
          <p:cNvSpPr/>
          <p:nvPr/>
        </p:nvSpPr>
        <p:spPr>
          <a:xfrm>
            <a:off x="3383868" y="5373216"/>
            <a:ext cx="792088" cy="648072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ty</a:t>
            </a:r>
            <a:endParaRPr lang="cs-CZ" sz="3600" b="1" dirty="0"/>
          </a:p>
        </p:txBody>
      </p:sp>
      <p:sp>
        <p:nvSpPr>
          <p:cNvPr id="41" name="Obdélník 40"/>
          <p:cNvSpPr/>
          <p:nvPr/>
        </p:nvSpPr>
        <p:spPr>
          <a:xfrm>
            <a:off x="2591780" y="5373216"/>
            <a:ext cx="792088" cy="648072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vy</a:t>
            </a:r>
            <a:endParaRPr lang="cs-CZ" sz="3600" b="1" dirty="0"/>
          </a:p>
        </p:txBody>
      </p:sp>
      <p:sp>
        <p:nvSpPr>
          <p:cNvPr id="42" name="Obdélník 41"/>
          <p:cNvSpPr/>
          <p:nvPr/>
        </p:nvSpPr>
        <p:spPr>
          <a:xfrm>
            <a:off x="1799692" y="5373216"/>
            <a:ext cx="792088" cy="648072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sy</a:t>
            </a:r>
            <a:endParaRPr lang="cs-CZ" sz="3600" b="1" dirty="0"/>
          </a:p>
        </p:txBody>
      </p:sp>
      <p:sp>
        <p:nvSpPr>
          <p:cNvPr id="43" name="Obdélník 42"/>
          <p:cNvSpPr/>
          <p:nvPr/>
        </p:nvSpPr>
        <p:spPr>
          <a:xfrm>
            <a:off x="4968044" y="2132856"/>
            <a:ext cx="792088" cy="648072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ny</a:t>
            </a:r>
            <a:endParaRPr lang="cs-CZ" sz="3600" b="1" dirty="0"/>
          </a:p>
        </p:txBody>
      </p:sp>
      <p:sp>
        <p:nvSpPr>
          <p:cNvPr id="44" name="Obdélník 43"/>
          <p:cNvSpPr/>
          <p:nvPr/>
        </p:nvSpPr>
        <p:spPr>
          <a:xfrm>
            <a:off x="4968044" y="2780928"/>
            <a:ext cx="792088" cy="648072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ci</a:t>
            </a:r>
            <a:endParaRPr lang="cs-CZ" sz="3600" b="1" dirty="0"/>
          </a:p>
        </p:txBody>
      </p:sp>
      <p:sp>
        <p:nvSpPr>
          <p:cNvPr id="45" name="Obdélník 44"/>
          <p:cNvSpPr/>
          <p:nvPr/>
        </p:nvSpPr>
        <p:spPr>
          <a:xfrm>
            <a:off x="4968044" y="3429000"/>
            <a:ext cx="792088" cy="648072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dy</a:t>
            </a:r>
            <a:endParaRPr lang="cs-CZ" sz="3600" b="1" dirty="0"/>
          </a:p>
        </p:txBody>
      </p:sp>
      <p:sp>
        <p:nvSpPr>
          <p:cNvPr id="46" name="Obdélník 45"/>
          <p:cNvSpPr/>
          <p:nvPr/>
        </p:nvSpPr>
        <p:spPr>
          <a:xfrm>
            <a:off x="4968044" y="4077072"/>
            <a:ext cx="792088" cy="648072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ny</a:t>
            </a:r>
            <a:endParaRPr lang="cs-CZ" sz="3600" b="1" dirty="0"/>
          </a:p>
        </p:txBody>
      </p:sp>
      <p:sp>
        <p:nvSpPr>
          <p:cNvPr id="47" name="Obdélník 46"/>
          <p:cNvSpPr/>
          <p:nvPr/>
        </p:nvSpPr>
        <p:spPr>
          <a:xfrm>
            <a:off x="4968044" y="4725144"/>
            <a:ext cx="792088" cy="648072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ky</a:t>
            </a:r>
            <a:endParaRPr lang="cs-CZ" sz="3600" b="1" dirty="0"/>
          </a:p>
        </p:txBody>
      </p:sp>
      <p:sp>
        <p:nvSpPr>
          <p:cNvPr id="48" name="Obdélník 47"/>
          <p:cNvSpPr/>
          <p:nvPr/>
        </p:nvSpPr>
        <p:spPr>
          <a:xfrm>
            <a:off x="4968044" y="5373216"/>
            <a:ext cx="792088" cy="648072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hy</a:t>
            </a:r>
            <a:endParaRPr lang="cs-CZ" sz="3600" b="1" dirty="0"/>
          </a:p>
        </p:txBody>
      </p:sp>
      <p:sp>
        <p:nvSpPr>
          <p:cNvPr id="49" name="Obdélník 48"/>
          <p:cNvSpPr/>
          <p:nvPr/>
        </p:nvSpPr>
        <p:spPr>
          <a:xfrm>
            <a:off x="5760132" y="2132856"/>
            <a:ext cx="792088" cy="648072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by</a:t>
            </a:r>
            <a:endParaRPr lang="cs-CZ" sz="3600" b="1" dirty="0"/>
          </a:p>
        </p:txBody>
      </p:sp>
      <p:sp>
        <p:nvSpPr>
          <p:cNvPr id="50" name="Obdélník 49"/>
          <p:cNvSpPr/>
          <p:nvPr/>
        </p:nvSpPr>
        <p:spPr>
          <a:xfrm>
            <a:off x="5760132" y="2780928"/>
            <a:ext cx="792088" cy="648072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ji</a:t>
            </a:r>
            <a:endParaRPr lang="cs-CZ" sz="3600" b="1" dirty="0"/>
          </a:p>
        </p:txBody>
      </p:sp>
      <p:sp>
        <p:nvSpPr>
          <p:cNvPr id="51" name="Obdélník 50"/>
          <p:cNvSpPr/>
          <p:nvPr/>
        </p:nvSpPr>
        <p:spPr>
          <a:xfrm>
            <a:off x="5760132" y="3429000"/>
            <a:ext cx="792088" cy="648072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dy</a:t>
            </a:r>
            <a:endParaRPr lang="cs-CZ" sz="3600" b="1" dirty="0"/>
          </a:p>
        </p:txBody>
      </p:sp>
      <p:sp>
        <p:nvSpPr>
          <p:cNvPr id="52" name="Obdélník 51"/>
          <p:cNvSpPr/>
          <p:nvPr/>
        </p:nvSpPr>
        <p:spPr>
          <a:xfrm>
            <a:off x="5760132" y="4077072"/>
            <a:ext cx="792088" cy="648072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my</a:t>
            </a:r>
            <a:endParaRPr lang="cs-CZ" sz="3600" b="1" dirty="0"/>
          </a:p>
        </p:txBody>
      </p:sp>
      <p:sp>
        <p:nvSpPr>
          <p:cNvPr id="53" name="Obdélník 52"/>
          <p:cNvSpPr/>
          <p:nvPr/>
        </p:nvSpPr>
        <p:spPr>
          <a:xfrm>
            <a:off x="5760132" y="4725144"/>
            <a:ext cx="792088" cy="648072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či</a:t>
            </a:r>
            <a:endParaRPr lang="cs-CZ" sz="3600" b="1" dirty="0"/>
          </a:p>
        </p:txBody>
      </p:sp>
      <p:sp>
        <p:nvSpPr>
          <p:cNvPr id="54" name="Obdélník 53"/>
          <p:cNvSpPr/>
          <p:nvPr/>
        </p:nvSpPr>
        <p:spPr>
          <a:xfrm>
            <a:off x="5760132" y="5373216"/>
            <a:ext cx="792088" cy="648072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ci</a:t>
            </a:r>
            <a:endParaRPr lang="cs-CZ" sz="3600" b="1" dirty="0"/>
          </a:p>
        </p:txBody>
      </p:sp>
      <p:sp>
        <p:nvSpPr>
          <p:cNvPr id="55" name="Obdélník 54"/>
          <p:cNvSpPr/>
          <p:nvPr/>
        </p:nvSpPr>
        <p:spPr>
          <a:xfrm>
            <a:off x="6552220" y="2132856"/>
            <a:ext cx="792088" cy="648072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ly</a:t>
            </a:r>
            <a:endParaRPr lang="cs-CZ" sz="3600" b="1" dirty="0"/>
          </a:p>
        </p:txBody>
      </p:sp>
      <p:sp>
        <p:nvSpPr>
          <p:cNvPr id="56" name="Obdélník 55"/>
          <p:cNvSpPr/>
          <p:nvPr/>
        </p:nvSpPr>
        <p:spPr>
          <a:xfrm>
            <a:off x="6552220" y="2780928"/>
            <a:ext cx="792088" cy="648072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ly</a:t>
            </a:r>
            <a:endParaRPr lang="cs-CZ" sz="3600" b="1" dirty="0"/>
          </a:p>
        </p:txBody>
      </p:sp>
      <p:sp>
        <p:nvSpPr>
          <p:cNvPr id="57" name="Obdélník 56"/>
          <p:cNvSpPr/>
          <p:nvPr/>
        </p:nvSpPr>
        <p:spPr>
          <a:xfrm>
            <a:off x="6552220" y="3429000"/>
            <a:ext cx="792088" cy="648072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ty</a:t>
            </a:r>
            <a:endParaRPr lang="cs-CZ" sz="3600" b="1" dirty="0"/>
          </a:p>
        </p:txBody>
      </p:sp>
      <p:sp>
        <p:nvSpPr>
          <p:cNvPr id="58" name="Obdélník 57"/>
          <p:cNvSpPr/>
          <p:nvPr/>
        </p:nvSpPr>
        <p:spPr>
          <a:xfrm>
            <a:off x="6552220" y="4077072"/>
            <a:ext cx="792088" cy="648072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py</a:t>
            </a:r>
            <a:endParaRPr lang="cs-CZ" sz="3600" b="1" dirty="0"/>
          </a:p>
        </p:txBody>
      </p:sp>
      <p:sp>
        <p:nvSpPr>
          <p:cNvPr id="59" name="Obdélník 58"/>
          <p:cNvSpPr/>
          <p:nvPr/>
        </p:nvSpPr>
        <p:spPr>
          <a:xfrm>
            <a:off x="6552220" y="4725144"/>
            <a:ext cx="792088" cy="648072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ři</a:t>
            </a:r>
            <a:endParaRPr lang="cs-CZ" sz="3600" b="1" dirty="0"/>
          </a:p>
        </p:txBody>
      </p:sp>
      <p:sp>
        <p:nvSpPr>
          <p:cNvPr id="60" name="Obdélník 59"/>
          <p:cNvSpPr/>
          <p:nvPr/>
        </p:nvSpPr>
        <p:spPr>
          <a:xfrm>
            <a:off x="6552220" y="5373216"/>
            <a:ext cx="792088" cy="648072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ži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2747706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D:\z Hartamy\pics\dixie2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0"/>
            <a:ext cx="914399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107504" y="260649"/>
            <a:ext cx="8928992" cy="93610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najdi a vybarvi </a:t>
            </a:r>
            <a:r>
              <a:rPr lang="cs-CZ" b="1" cap="all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tvrdé </a:t>
            </a:r>
            <a:r>
              <a:rPr lang="cs-CZ" b="1" cap="all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slabiky</a:t>
            </a:r>
            <a:endParaRPr lang="cs-CZ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175956" y="1484784"/>
            <a:ext cx="792088" cy="648072"/>
          </a:xfrm>
          <a:prstGeom prst="rect">
            <a:avLst/>
          </a:prstGeom>
          <a:solidFill>
            <a:schemeClr val="accent4">
              <a:lumMod val="50000"/>
            </a:schemeClr>
          </a:solidFill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ny</a:t>
            </a:r>
            <a:endParaRPr lang="cs-CZ" sz="3600" b="1" dirty="0"/>
          </a:p>
        </p:txBody>
      </p:sp>
      <p:sp>
        <p:nvSpPr>
          <p:cNvPr id="5" name="Obdélník 4"/>
          <p:cNvSpPr/>
          <p:nvPr/>
        </p:nvSpPr>
        <p:spPr>
          <a:xfrm>
            <a:off x="4175956" y="2132856"/>
            <a:ext cx="792088" cy="648072"/>
          </a:xfrm>
          <a:prstGeom prst="rect">
            <a:avLst/>
          </a:prstGeom>
          <a:solidFill>
            <a:schemeClr val="accent4">
              <a:lumMod val="50000"/>
            </a:schemeClr>
          </a:solidFill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hy</a:t>
            </a:r>
            <a:endParaRPr lang="cs-CZ" sz="3600" b="1" dirty="0"/>
          </a:p>
        </p:txBody>
      </p:sp>
      <p:sp>
        <p:nvSpPr>
          <p:cNvPr id="6" name="Obdélník 5"/>
          <p:cNvSpPr/>
          <p:nvPr/>
        </p:nvSpPr>
        <p:spPr>
          <a:xfrm>
            <a:off x="4175956" y="2780928"/>
            <a:ext cx="792088" cy="648072"/>
          </a:xfrm>
          <a:prstGeom prst="rect">
            <a:avLst/>
          </a:prstGeom>
          <a:solidFill>
            <a:schemeClr val="accent4">
              <a:lumMod val="50000"/>
            </a:schemeClr>
          </a:solidFill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ky</a:t>
            </a:r>
            <a:endParaRPr lang="cs-CZ" sz="3600" b="1" dirty="0"/>
          </a:p>
        </p:txBody>
      </p:sp>
      <p:sp>
        <p:nvSpPr>
          <p:cNvPr id="7" name="Obdélník 6"/>
          <p:cNvSpPr/>
          <p:nvPr/>
        </p:nvSpPr>
        <p:spPr>
          <a:xfrm>
            <a:off x="4175956" y="3429000"/>
            <a:ext cx="792088" cy="648072"/>
          </a:xfrm>
          <a:prstGeom prst="rect">
            <a:avLst/>
          </a:prstGeom>
          <a:solidFill>
            <a:schemeClr val="accent4">
              <a:lumMod val="50000"/>
            </a:schemeClr>
          </a:solidFill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dy</a:t>
            </a:r>
            <a:endParaRPr lang="cs-CZ" sz="3600" b="1" dirty="0"/>
          </a:p>
        </p:txBody>
      </p:sp>
      <p:sp>
        <p:nvSpPr>
          <p:cNvPr id="16" name="Obdélník 15"/>
          <p:cNvSpPr/>
          <p:nvPr/>
        </p:nvSpPr>
        <p:spPr>
          <a:xfrm>
            <a:off x="4175956" y="4077072"/>
            <a:ext cx="792088" cy="648072"/>
          </a:xfrm>
          <a:prstGeom prst="rect">
            <a:avLst/>
          </a:prstGeom>
          <a:solidFill>
            <a:schemeClr val="accent4">
              <a:lumMod val="50000"/>
            </a:schemeClr>
          </a:solidFill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ty</a:t>
            </a:r>
            <a:endParaRPr lang="cs-CZ" sz="3600" b="1" dirty="0"/>
          </a:p>
        </p:txBody>
      </p:sp>
      <p:sp>
        <p:nvSpPr>
          <p:cNvPr id="17" name="Obdélník 16"/>
          <p:cNvSpPr/>
          <p:nvPr/>
        </p:nvSpPr>
        <p:spPr>
          <a:xfrm>
            <a:off x="4175956" y="4725144"/>
            <a:ext cx="792088" cy="648072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zy</a:t>
            </a:r>
            <a:endParaRPr lang="cs-CZ" sz="3600" b="1" dirty="0"/>
          </a:p>
        </p:txBody>
      </p:sp>
      <p:sp>
        <p:nvSpPr>
          <p:cNvPr id="18" name="Obdélník 17"/>
          <p:cNvSpPr/>
          <p:nvPr/>
        </p:nvSpPr>
        <p:spPr>
          <a:xfrm>
            <a:off x="4175956" y="5373216"/>
            <a:ext cx="792088" cy="648072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my</a:t>
            </a:r>
            <a:endParaRPr lang="cs-CZ" sz="3600" b="1" dirty="0"/>
          </a:p>
        </p:txBody>
      </p:sp>
      <p:sp>
        <p:nvSpPr>
          <p:cNvPr id="19" name="Obdélník 18"/>
          <p:cNvSpPr/>
          <p:nvPr/>
        </p:nvSpPr>
        <p:spPr>
          <a:xfrm>
            <a:off x="3383868" y="1484784"/>
            <a:ext cx="792088" cy="648072"/>
          </a:xfrm>
          <a:prstGeom prst="rect">
            <a:avLst/>
          </a:prstGeom>
          <a:solidFill>
            <a:schemeClr val="accent4">
              <a:lumMod val="50000"/>
            </a:schemeClr>
          </a:solidFill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ty</a:t>
            </a:r>
            <a:endParaRPr lang="cs-CZ" sz="3600" b="1" dirty="0"/>
          </a:p>
        </p:txBody>
      </p:sp>
      <p:sp>
        <p:nvSpPr>
          <p:cNvPr id="20" name="Obdélník 19"/>
          <p:cNvSpPr/>
          <p:nvPr/>
        </p:nvSpPr>
        <p:spPr>
          <a:xfrm>
            <a:off x="2591780" y="1484784"/>
            <a:ext cx="792088" cy="648072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py</a:t>
            </a:r>
            <a:endParaRPr lang="cs-CZ" sz="3600" b="1" dirty="0"/>
          </a:p>
        </p:txBody>
      </p:sp>
      <p:sp>
        <p:nvSpPr>
          <p:cNvPr id="21" name="Obdélník 20"/>
          <p:cNvSpPr/>
          <p:nvPr/>
        </p:nvSpPr>
        <p:spPr>
          <a:xfrm>
            <a:off x="1799692" y="1484784"/>
            <a:ext cx="792088" cy="648072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sy</a:t>
            </a:r>
            <a:endParaRPr lang="cs-CZ" sz="3600" b="1" dirty="0"/>
          </a:p>
        </p:txBody>
      </p:sp>
      <p:sp>
        <p:nvSpPr>
          <p:cNvPr id="22" name="Obdélník 21"/>
          <p:cNvSpPr/>
          <p:nvPr/>
        </p:nvSpPr>
        <p:spPr>
          <a:xfrm>
            <a:off x="4968044" y="1484784"/>
            <a:ext cx="792088" cy="648072"/>
          </a:xfrm>
          <a:prstGeom prst="rect">
            <a:avLst/>
          </a:prstGeom>
          <a:solidFill>
            <a:schemeClr val="accent4">
              <a:lumMod val="50000"/>
            </a:schemeClr>
          </a:solidFill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ty</a:t>
            </a:r>
            <a:endParaRPr lang="cs-CZ" sz="3600" b="1" dirty="0"/>
          </a:p>
        </p:txBody>
      </p:sp>
      <p:sp>
        <p:nvSpPr>
          <p:cNvPr id="23" name="Obdélník 22"/>
          <p:cNvSpPr/>
          <p:nvPr/>
        </p:nvSpPr>
        <p:spPr>
          <a:xfrm>
            <a:off x="5760132" y="1484784"/>
            <a:ext cx="792088" cy="648072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my</a:t>
            </a:r>
            <a:endParaRPr lang="cs-CZ" sz="3600" b="1" dirty="0"/>
          </a:p>
        </p:txBody>
      </p:sp>
      <p:sp>
        <p:nvSpPr>
          <p:cNvPr id="24" name="Obdélník 23"/>
          <p:cNvSpPr/>
          <p:nvPr/>
        </p:nvSpPr>
        <p:spPr>
          <a:xfrm>
            <a:off x="6552220" y="1484784"/>
            <a:ext cx="792088" cy="648072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by</a:t>
            </a:r>
            <a:endParaRPr lang="cs-CZ" sz="3600" b="1" dirty="0"/>
          </a:p>
        </p:txBody>
      </p:sp>
      <p:sp>
        <p:nvSpPr>
          <p:cNvPr id="25" name="Obdélník 24"/>
          <p:cNvSpPr/>
          <p:nvPr/>
        </p:nvSpPr>
        <p:spPr>
          <a:xfrm>
            <a:off x="3383868" y="2132856"/>
            <a:ext cx="792088" cy="648072"/>
          </a:xfrm>
          <a:prstGeom prst="rect">
            <a:avLst/>
          </a:prstGeom>
          <a:solidFill>
            <a:schemeClr val="accent4">
              <a:lumMod val="50000"/>
            </a:schemeClr>
          </a:solidFill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ny</a:t>
            </a:r>
            <a:endParaRPr lang="cs-CZ" sz="3600" b="1" dirty="0"/>
          </a:p>
        </p:txBody>
      </p:sp>
      <p:sp>
        <p:nvSpPr>
          <p:cNvPr id="26" name="Obdélník 25"/>
          <p:cNvSpPr/>
          <p:nvPr/>
        </p:nvSpPr>
        <p:spPr>
          <a:xfrm>
            <a:off x="2591780" y="2132856"/>
            <a:ext cx="792088" cy="648072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zy</a:t>
            </a:r>
            <a:endParaRPr lang="cs-CZ" sz="3600" b="1" dirty="0"/>
          </a:p>
        </p:txBody>
      </p:sp>
      <p:sp>
        <p:nvSpPr>
          <p:cNvPr id="27" name="Obdélník 26"/>
          <p:cNvSpPr/>
          <p:nvPr/>
        </p:nvSpPr>
        <p:spPr>
          <a:xfrm>
            <a:off x="1799692" y="2132856"/>
            <a:ext cx="792088" cy="648072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ši</a:t>
            </a:r>
            <a:endParaRPr lang="cs-CZ" sz="3600" b="1" dirty="0"/>
          </a:p>
        </p:txBody>
      </p:sp>
      <p:sp>
        <p:nvSpPr>
          <p:cNvPr id="28" name="Obdélník 27"/>
          <p:cNvSpPr/>
          <p:nvPr/>
        </p:nvSpPr>
        <p:spPr>
          <a:xfrm>
            <a:off x="3383868" y="2780928"/>
            <a:ext cx="792088" cy="648072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ři</a:t>
            </a:r>
            <a:endParaRPr lang="cs-CZ" sz="3600" b="1" dirty="0"/>
          </a:p>
        </p:txBody>
      </p:sp>
      <p:sp>
        <p:nvSpPr>
          <p:cNvPr id="29" name="Obdélník 28"/>
          <p:cNvSpPr/>
          <p:nvPr/>
        </p:nvSpPr>
        <p:spPr>
          <a:xfrm>
            <a:off x="2591780" y="2780928"/>
            <a:ext cx="792088" cy="648072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či</a:t>
            </a:r>
            <a:endParaRPr lang="cs-CZ" sz="3600" b="1" dirty="0"/>
          </a:p>
        </p:txBody>
      </p:sp>
      <p:sp>
        <p:nvSpPr>
          <p:cNvPr id="30" name="Obdélník 29"/>
          <p:cNvSpPr/>
          <p:nvPr/>
        </p:nvSpPr>
        <p:spPr>
          <a:xfrm>
            <a:off x="1799692" y="2780928"/>
            <a:ext cx="792088" cy="648072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ly</a:t>
            </a:r>
            <a:endParaRPr lang="cs-CZ" sz="3600" b="1" dirty="0"/>
          </a:p>
        </p:txBody>
      </p:sp>
      <p:sp>
        <p:nvSpPr>
          <p:cNvPr id="31" name="Obdélník 30"/>
          <p:cNvSpPr/>
          <p:nvPr/>
        </p:nvSpPr>
        <p:spPr>
          <a:xfrm>
            <a:off x="3383868" y="3429000"/>
            <a:ext cx="792088" cy="648072"/>
          </a:xfrm>
          <a:prstGeom prst="rect">
            <a:avLst/>
          </a:prstGeom>
          <a:solidFill>
            <a:schemeClr val="accent4">
              <a:lumMod val="50000"/>
            </a:schemeClr>
          </a:solidFill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ry</a:t>
            </a:r>
            <a:endParaRPr lang="cs-CZ" sz="3600" b="1" dirty="0"/>
          </a:p>
        </p:txBody>
      </p:sp>
      <p:sp>
        <p:nvSpPr>
          <p:cNvPr id="32" name="Obdélník 31"/>
          <p:cNvSpPr/>
          <p:nvPr/>
        </p:nvSpPr>
        <p:spPr>
          <a:xfrm>
            <a:off x="2591780" y="3429000"/>
            <a:ext cx="792088" cy="648072"/>
          </a:xfrm>
          <a:prstGeom prst="rect">
            <a:avLst/>
          </a:prstGeom>
          <a:solidFill>
            <a:schemeClr val="accent4">
              <a:lumMod val="50000"/>
            </a:schemeClr>
          </a:solidFill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ky</a:t>
            </a:r>
            <a:endParaRPr lang="cs-CZ" sz="3600" b="1" dirty="0"/>
          </a:p>
        </p:txBody>
      </p:sp>
      <p:sp>
        <p:nvSpPr>
          <p:cNvPr id="33" name="Obdélník 32"/>
          <p:cNvSpPr/>
          <p:nvPr/>
        </p:nvSpPr>
        <p:spPr>
          <a:xfrm>
            <a:off x="1799692" y="3429000"/>
            <a:ext cx="792088" cy="648072"/>
          </a:xfrm>
          <a:prstGeom prst="rect">
            <a:avLst/>
          </a:prstGeom>
          <a:solidFill>
            <a:schemeClr val="accent4">
              <a:lumMod val="50000"/>
            </a:schemeClr>
          </a:solidFill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ry</a:t>
            </a:r>
            <a:endParaRPr lang="cs-CZ" sz="3600" b="1" dirty="0"/>
          </a:p>
        </p:txBody>
      </p:sp>
      <p:sp>
        <p:nvSpPr>
          <p:cNvPr id="34" name="Obdélník 33"/>
          <p:cNvSpPr/>
          <p:nvPr/>
        </p:nvSpPr>
        <p:spPr>
          <a:xfrm>
            <a:off x="3383868" y="4077072"/>
            <a:ext cx="792088" cy="648072"/>
          </a:xfrm>
          <a:prstGeom prst="rect">
            <a:avLst/>
          </a:prstGeom>
          <a:solidFill>
            <a:schemeClr val="accent4">
              <a:lumMod val="50000"/>
            </a:schemeClr>
          </a:solidFill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dy</a:t>
            </a:r>
            <a:endParaRPr lang="cs-CZ" sz="3600" b="1" dirty="0"/>
          </a:p>
        </p:txBody>
      </p:sp>
      <p:sp>
        <p:nvSpPr>
          <p:cNvPr id="35" name="Obdélník 34"/>
          <p:cNvSpPr/>
          <p:nvPr/>
        </p:nvSpPr>
        <p:spPr>
          <a:xfrm>
            <a:off x="2591780" y="4077072"/>
            <a:ext cx="792088" cy="648072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zy</a:t>
            </a:r>
            <a:endParaRPr lang="cs-CZ" sz="3600" b="1" dirty="0"/>
          </a:p>
        </p:txBody>
      </p:sp>
      <p:sp>
        <p:nvSpPr>
          <p:cNvPr id="36" name="Obdélník 35"/>
          <p:cNvSpPr/>
          <p:nvPr/>
        </p:nvSpPr>
        <p:spPr>
          <a:xfrm>
            <a:off x="1799692" y="4077072"/>
            <a:ext cx="792088" cy="648072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ši</a:t>
            </a:r>
            <a:endParaRPr lang="cs-CZ" sz="3600" b="1" dirty="0"/>
          </a:p>
        </p:txBody>
      </p:sp>
      <p:sp>
        <p:nvSpPr>
          <p:cNvPr id="37" name="Obdélník 36"/>
          <p:cNvSpPr/>
          <p:nvPr/>
        </p:nvSpPr>
        <p:spPr>
          <a:xfrm>
            <a:off x="3383868" y="4725144"/>
            <a:ext cx="792088" cy="648072"/>
          </a:xfrm>
          <a:prstGeom prst="rect">
            <a:avLst/>
          </a:prstGeom>
          <a:solidFill>
            <a:schemeClr val="accent4">
              <a:lumMod val="50000"/>
            </a:schemeClr>
          </a:solidFill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ry</a:t>
            </a:r>
            <a:endParaRPr lang="cs-CZ" sz="3600" b="1" dirty="0"/>
          </a:p>
        </p:txBody>
      </p:sp>
      <p:sp>
        <p:nvSpPr>
          <p:cNvPr id="38" name="Obdélník 37"/>
          <p:cNvSpPr/>
          <p:nvPr/>
        </p:nvSpPr>
        <p:spPr>
          <a:xfrm>
            <a:off x="2591780" y="4725144"/>
            <a:ext cx="792088" cy="648072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sy</a:t>
            </a:r>
            <a:endParaRPr lang="cs-CZ" sz="3600" b="1" dirty="0"/>
          </a:p>
        </p:txBody>
      </p:sp>
      <p:sp>
        <p:nvSpPr>
          <p:cNvPr id="39" name="Obdélník 38"/>
          <p:cNvSpPr/>
          <p:nvPr/>
        </p:nvSpPr>
        <p:spPr>
          <a:xfrm>
            <a:off x="1799692" y="4725144"/>
            <a:ext cx="792088" cy="648072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vy</a:t>
            </a:r>
            <a:endParaRPr lang="cs-CZ" sz="3600" b="1" dirty="0"/>
          </a:p>
        </p:txBody>
      </p:sp>
      <p:sp>
        <p:nvSpPr>
          <p:cNvPr id="40" name="Obdélník 39"/>
          <p:cNvSpPr/>
          <p:nvPr/>
        </p:nvSpPr>
        <p:spPr>
          <a:xfrm>
            <a:off x="3383868" y="5373216"/>
            <a:ext cx="792088" cy="648072"/>
          </a:xfrm>
          <a:prstGeom prst="rect">
            <a:avLst/>
          </a:prstGeom>
          <a:solidFill>
            <a:schemeClr val="accent4">
              <a:lumMod val="50000"/>
            </a:schemeClr>
          </a:solidFill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ty</a:t>
            </a:r>
            <a:endParaRPr lang="cs-CZ" sz="3600" b="1" dirty="0"/>
          </a:p>
        </p:txBody>
      </p:sp>
      <p:sp>
        <p:nvSpPr>
          <p:cNvPr id="41" name="Obdélník 40"/>
          <p:cNvSpPr/>
          <p:nvPr/>
        </p:nvSpPr>
        <p:spPr>
          <a:xfrm>
            <a:off x="2591780" y="5373216"/>
            <a:ext cx="792088" cy="648072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vy</a:t>
            </a:r>
            <a:endParaRPr lang="cs-CZ" sz="3600" b="1" dirty="0"/>
          </a:p>
        </p:txBody>
      </p:sp>
      <p:sp>
        <p:nvSpPr>
          <p:cNvPr id="42" name="Obdélník 41"/>
          <p:cNvSpPr/>
          <p:nvPr/>
        </p:nvSpPr>
        <p:spPr>
          <a:xfrm>
            <a:off x="1799692" y="5373216"/>
            <a:ext cx="792088" cy="648072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sy</a:t>
            </a:r>
            <a:endParaRPr lang="cs-CZ" sz="3600" b="1" dirty="0"/>
          </a:p>
        </p:txBody>
      </p:sp>
      <p:sp>
        <p:nvSpPr>
          <p:cNvPr id="43" name="Obdélník 42"/>
          <p:cNvSpPr/>
          <p:nvPr/>
        </p:nvSpPr>
        <p:spPr>
          <a:xfrm>
            <a:off x="4968044" y="2132856"/>
            <a:ext cx="792088" cy="648072"/>
          </a:xfrm>
          <a:prstGeom prst="rect">
            <a:avLst/>
          </a:prstGeom>
          <a:solidFill>
            <a:schemeClr val="accent4">
              <a:lumMod val="50000"/>
            </a:schemeClr>
          </a:solidFill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ny</a:t>
            </a:r>
            <a:endParaRPr lang="cs-CZ" sz="3600" b="1" dirty="0"/>
          </a:p>
        </p:txBody>
      </p:sp>
      <p:sp>
        <p:nvSpPr>
          <p:cNvPr id="44" name="Obdélník 43"/>
          <p:cNvSpPr/>
          <p:nvPr/>
        </p:nvSpPr>
        <p:spPr>
          <a:xfrm>
            <a:off x="4968044" y="2780928"/>
            <a:ext cx="792088" cy="648072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ci</a:t>
            </a:r>
            <a:endParaRPr lang="cs-CZ" sz="3600" b="1" dirty="0"/>
          </a:p>
        </p:txBody>
      </p:sp>
      <p:sp>
        <p:nvSpPr>
          <p:cNvPr id="45" name="Obdélník 44"/>
          <p:cNvSpPr/>
          <p:nvPr/>
        </p:nvSpPr>
        <p:spPr>
          <a:xfrm>
            <a:off x="4968044" y="3429000"/>
            <a:ext cx="792088" cy="648072"/>
          </a:xfrm>
          <a:prstGeom prst="rect">
            <a:avLst/>
          </a:prstGeom>
          <a:solidFill>
            <a:schemeClr val="accent4">
              <a:lumMod val="50000"/>
            </a:schemeClr>
          </a:solidFill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dy</a:t>
            </a:r>
            <a:endParaRPr lang="cs-CZ" sz="3600" b="1" dirty="0"/>
          </a:p>
        </p:txBody>
      </p:sp>
      <p:sp>
        <p:nvSpPr>
          <p:cNvPr id="46" name="Obdélník 45"/>
          <p:cNvSpPr/>
          <p:nvPr/>
        </p:nvSpPr>
        <p:spPr>
          <a:xfrm>
            <a:off x="4968044" y="4077072"/>
            <a:ext cx="792088" cy="648072"/>
          </a:xfrm>
          <a:prstGeom prst="rect">
            <a:avLst/>
          </a:prstGeom>
          <a:solidFill>
            <a:schemeClr val="accent4">
              <a:lumMod val="50000"/>
            </a:schemeClr>
          </a:solidFill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ny</a:t>
            </a:r>
            <a:endParaRPr lang="cs-CZ" sz="3600" b="1" dirty="0"/>
          </a:p>
        </p:txBody>
      </p:sp>
      <p:sp>
        <p:nvSpPr>
          <p:cNvPr id="47" name="Obdélník 46"/>
          <p:cNvSpPr/>
          <p:nvPr/>
        </p:nvSpPr>
        <p:spPr>
          <a:xfrm>
            <a:off x="4968044" y="4725144"/>
            <a:ext cx="792088" cy="648072"/>
          </a:xfrm>
          <a:prstGeom prst="rect">
            <a:avLst/>
          </a:prstGeom>
          <a:solidFill>
            <a:schemeClr val="accent4">
              <a:lumMod val="50000"/>
            </a:schemeClr>
          </a:solidFill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ky</a:t>
            </a:r>
            <a:endParaRPr lang="cs-CZ" sz="3600" b="1" dirty="0"/>
          </a:p>
        </p:txBody>
      </p:sp>
      <p:sp>
        <p:nvSpPr>
          <p:cNvPr id="48" name="Obdélník 47"/>
          <p:cNvSpPr/>
          <p:nvPr/>
        </p:nvSpPr>
        <p:spPr>
          <a:xfrm>
            <a:off x="4968044" y="5373216"/>
            <a:ext cx="792088" cy="648072"/>
          </a:xfrm>
          <a:prstGeom prst="rect">
            <a:avLst/>
          </a:prstGeom>
          <a:solidFill>
            <a:schemeClr val="accent4">
              <a:lumMod val="50000"/>
            </a:schemeClr>
          </a:solidFill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hy</a:t>
            </a:r>
            <a:endParaRPr lang="cs-CZ" sz="3600" b="1" dirty="0"/>
          </a:p>
        </p:txBody>
      </p:sp>
      <p:sp>
        <p:nvSpPr>
          <p:cNvPr id="49" name="Obdélník 48"/>
          <p:cNvSpPr/>
          <p:nvPr/>
        </p:nvSpPr>
        <p:spPr>
          <a:xfrm>
            <a:off x="5760132" y="2132856"/>
            <a:ext cx="792088" cy="648072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by</a:t>
            </a:r>
            <a:endParaRPr lang="cs-CZ" sz="3600" b="1" dirty="0"/>
          </a:p>
        </p:txBody>
      </p:sp>
      <p:sp>
        <p:nvSpPr>
          <p:cNvPr id="50" name="Obdélník 49"/>
          <p:cNvSpPr/>
          <p:nvPr/>
        </p:nvSpPr>
        <p:spPr>
          <a:xfrm>
            <a:off x="5760132" y="2780928"/>
            <a:ext cx="792088" cy="648072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ji</a:t>
            </a:r>
            <a:endParaRPr lang="cs-CZ" sz="3600" b="1" dirty="0"/>
          </a:p>
        </p:txBody>
      </p:sp>
      <p:sp>
        <p:nvSpPr>
          <p:cNvPr id="51" name="Obdélník 50"/>
          <p:cNvSpPr/>
          <p:nvPr/>
        </p:nvSpPr>
        <p:spPr>
          <a:xfrm>
            <a:off x="5760132" y="3429000"/>
            <a:ext cx="792088" cy="648072"/>
          </a:xfrm>
          <a:prstGeom prst="rect">
            <a:avLst/>
          </a:prstGeom>
          <a:solidFill>
            <a:schemeClr val="accent4">
              <a:lumMod val="50000"/>
            </a:schemeClr>
          </a:solidFill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dy</a:t>
            </a:r>
            <a:endParaRPr lang="cs-CZ" sz="3600" b="1" dirty="0"/>
          </a:p>
        </p:txBody>
      </p:sp>
      <p:sp>
        <p:nvSpPr>
          <p:cNvPr id="52" name="Obdélník 51"/>
          <p:cNvSpPr/>
          <p:nvPr/>
        </p:nvSpPr>
        <p:spPr>
          <a:xfrm>
            <a:off x="5760132" y="4077072"/>
            <a:ext cx="792088" cy="648072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my</a:t>
            </a:r>
            <a:endParaRPr lang="cs-CZ" sz="3600" b="1" dirty="0"/>
          </a:p>
        </p:txBody>
      </p:sp>
      <p:sp>
        <p:nvSpPr>
          <p:cNvPr id="53" name="Obdélník 52"/>
          <p:cNvSpPr/>
          <p:nvPr/>
        </p:nvSpPr>
        <p:spPr>
          <a:xfrm>
            <a:off x="5760132" y="4725144"/>
            <a:ext cx="792088" cy="648072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či</a:t>
            </a:r>
            <a:endParaRPr lang="cs-CZ" sz="3600" b="1" dirty="0"/>
          </a:p>
        </p:txBody>
      </p:sp>
      <p:sp>
        <p:nvSpPr>
          <p:cNvPr id="54" name="Obdélník 53"/>
          <p:cNvSpPr/>
          <p:nvPr/>
        </p:nvSpPr>
        <p:spPr>
          <a:xfrm>
            <a:off x="5760132" y="5373216"/>
            <a:ext cx="792088" cy="648072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ci</a:t>
            </a:r>
            <a:endParaRPr lang="cs-CZ" sz="3600" b="1" dirty="0"/>
          </a:p>
        </p:txBody>
      </p:sp>
      <p:sp>
        <p:nvSpPr>
          <p:cNvPr id="55" name="Obdélník 54"/>
          <p:cNvSpPr/>
          <p:nvPr/>
        </p:nvSpPr>
        <p:spPr>
          <a:xfrm>
            <a:off x="6552220" y="2132856"/>
            <a:ext cx="792088" cy="648072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ly</a:t>
            </a:r>
            <a:endParaRPr lang="cs-CZ" sz="3600" b="1" dirty="0"/>
          </a:p>
        </p:txBody>
      </p:sp>
      <p:sp>
        <p:nvSpPr>
          <p:cNvPr id="56" name="Obdélník 55"/>
          <p:cNvSpPr/>
          <p:nvPr/>
        </p:nvSpPr>
        <p:spPr>
          <a:xfrm>
            <a:off x="6552220" y="2780928"/>
            <a:ext cx="792088" cy="648072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ly</a:t>
            </a:r>
            <a:endParaRPr lang="cs-CZ" sz="3600" b="1" dirty="0"/>
          </a:p>
        </p:txBody>
      </p:sp>
      <p:sp>
        <p:nvSpPr>
          <p:cNvPr id="57" name="Obdélník 56"/>
          <p:cNvSpPr/>
          <p:nvPr/>
        </p:nvSpPr>
        <p:spPr>
          <a:xfrm>
            <a:off x="6552220" y="3429000"/>
            <a:ext cx="792088" cy="648072"/>
          </a:xfrm>
          <a:prstGeom prst="rect">
            <a:avLst/>
          </a:prstGeom>
          <a:solidFill>
            <a:schemeClr val="accent4">
              <a:lumMod val="50000"/>
            </a:schemeClr>
          </a:solidFill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ty</a:t>
            </a:r>
            <a:endParaRPr lang="cs-CZ" sz="3600" b="1" dirty="0"/>
          </a:p>
        </p:txBody>
      </p:sp>
      <p:sp>
        <p:nvSpPr>
          <p:cNvPr id="58" name="Obdélník 57"/>
          <p:cNvSpPr/>
          <p:nvPr/>
        </p:nvSpPr>
        <p:spPr>
          <a:xfrm>
            <a:off x="6552220" y="4077072"/>
            <a:ext cx="792088" cy="648072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py</a:t>
            </a:r>
            <a:endParaRPr lang="cs-CZ" sz="3600" b="1" dirty="0"/>
          </a:p>
        </p:txBody>
      </p:sp>
      <p:sp>
        <p:nvSpPr>
          <p:cNvPr id="59" name="Obdélník 58"/>
          <p:cNvSpPr/>
          <p:nvPr/>
        </p:nvSpPr>
        <p:spPr>
          <a:xfrm>
            <a:off x="6552220" y="4725144"/>
            <a:ext cx="792088" cy="648072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ři</a:t>
            </a:r>
            <a:endParaRPr lang="cs-CZ" sz="3600" b="1" dirty="0"/>
          </a:p>
        </p:txBody>
      </p:sp>
      <p:sp>
        <p:nvSpPr>
          <p:cNvPr id="60" name="Obdélník 59"/>
          <p:cNvSpPr/>
          <p:nvPr/>
        </p:nvSpPr>
        <p:spPr>
          <a:xfrm>
            <a:off x="6552220" y="5373216"/>
            <a:ext cx="792088" cy="648072"/>
          </a:xfrm>
          <a:prstGeom prst="rect">
            <a:avLst/>
          </a:prstGeom>
          <a:ln w="5715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ži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26726478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z Hartamy\pics\dixie2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0"/>
            <a:ext cx="914399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60648"/>
            <a:ext cx="7772400" cy="1082551"/>
          </a:xfr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zdroje</a:t>
            </a:r>
            <a:endParaRPr lang="cs-CZ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436096" y="4797152"/>
            <a:ext cx="3528392" cy="1224136"/>
          </a:xfrm>
        </p:spPr>
        <p:txBody>
          <a:bodyPr/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vlastní zdroje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zhartamy.wz.cz</a:t>
            </a:r>
            <a:endParaRPr lang="cs-CZ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470029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</TotalTime>
  <Words>195</Words>
  <Application>Microsoft Office PowerPoint</Application>
  <PresentationFormat>Předvádění na obrazovce (4:3)</PresentationFormat>
  <Paragraphs>165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Procvičování - vybarvování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8</cp:revision>
  <dcterms:created xsi:type="dcterms:W3CDTF">2011-08-31T16:45:52Z</dcterms:created>
  <dcterms:modified xsi:type="dcterms:W3CDTF">2011-09-07T10:20:29Z</dcterms:modified>
</cp:coreProperties>
</file>