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8" r:id="rId4"/>
    <p:sldId id="256" r:id="rId5"/>
    <p:sldId id="259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8359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4367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246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5678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409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8320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8550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9820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4511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999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7512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1258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4183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07951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7365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06355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6936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1207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4230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7535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51739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874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63BC19-2922-4FAD-A4C0-23DC26C7F9E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BE894-4C55-4A32-B205-044B39DD4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1233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721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852937"/>
            <a:ext cx="7854950" cy="2762052"/>
          </a:xfrm>
        </p:spPr>
        <p:txBody>
          <a:bodyPr lIns="0" rIns="18288">
            <a:normAutofit fontScale="85000" lnSpcReduction="20000"/>
          </a:bodyPr>
          <a:lstStyle/>
          <a:p>
            <a:pPr marL="0" indent="0" algn="ctr" eaLnBrk="1" hangingPunct="1">
              <a:buFontTx/>
              <a:buNone/>
            </a:pPr>
            <a:endParaRPr lang="cs-CZ" sz="2800" dirty="0" smtClean="0"/>
          </a:p>
          <a:p>
            <a:pPr marL="0" indent="0" algn="ctr">
              <a:buNone/>
            </a:pPr>
            <a:r>
              <a:rPr lang="cs-CZ" sz="2800" dirty="0"/>
              <a:t>Učíme se hodiny, </a:t>
            </a:r>
            <a:endParaRPr lang="cs-CZ" sz="2800" dirty="0" smtClean="0"/>
          </a:p>
          <a:p>
            <a:pPr marL="0" indent="0" algn="ctr">
              <a:buNone/>
            </a:pPr>
            <a:r>
              <a:rPr lang="cs-CZ" sz="2800" dirty="0" smtClean="0"/>
              <a:t>VY_32_INOVACE_27_Ucime_se_hodiny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Matematika a její aplikace,  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Matematika  - 1.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 Veronika Biskupová,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5780" y="332656"/>
            <a:ext cx="7772400" cy="1008112"/>
          </a:xfrm>
        </p:spPr>
        <p:txBody>
          <a:bodyPr>
            <a:normAutofit/>
          </a:bodyPr>
          <a:lstStyle/>
          <a:p>
            <a:r>
              <a:rPr lang="cs-CZ" dirty="0" smtClean="0"/>
              <a:t>Učíme se poznávat hodiny</a:t>
            </a:r>
            <a:br>
              <a:rPr lang="cs-CZ" dirty="0" smtClean="0"/>
            </a:br>
            <a:r>
              <a:rPr lang="cs-CZ" sz="1200" dirty="0" smtClean="0"/>
              <a:t>SPOJ SE SPRÁVNOU ODPOVĚDÍ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84784"/>
            <a:ext cx="8064896" cy="415401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Kterým směrem se otáčejí ručičky hodin?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 descr="hodiny I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3284984"/>
            <a:ext cx="7416824" cy="64087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647257" y="1716959"/>
            <a:ext cx="943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569" y="225299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ukazuje malá ručička?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216421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2780928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ukazuje velká ručička?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03640" y="278092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Minuty – čtvrt, půl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35699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Vzdálenost od jednoho čísla ke druhému je …….minut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350100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860032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4860032" y="5157192"/>
            <a:ext cx="79208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4645313" y="5272189"/>
            <a:ext cx="360040" cy="10081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5" idx="1"/>
          </p:cNvCxnSpPr>
          <p:nvPr/>
        </p:nvCxnSpPr>
        <p:spPr>
          <a:xfrm>
            <a:off x="4860032" y="1716959"/>
            <a:ext cx="1787225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7" idx="1"/>
          </p:cNvCxnSpPr>
          <p:nvPr/>
        </p:nvCxnSpPr>
        <p:spPr>
          <a:xfrm flipV="1">
            <a:off x="3275856" y="2348880"/>
            <a:ext cx="3456384" cy="887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12" idx="1"/>
          </p:cNvCxnSpPr>
          <p:nvPr/>
        </p:nvCxnSpPr>
        <p:spPr>
          <a:xfrm>
            <a:off x="3131840" y="2965594"/>
            <a:ext cx="2771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Ukazuj na hodinách:  8 hodin</a:t>
            </a:r>
          </a:p>
          <a:p>
            <a:pPr lvl="8"/>
            <a:r>
              <a:rPr lang="cs-CZ" sz="3200" dirty="0" smtClean="0"/>
              <a:t>půl páté</a:t>
            </a:r>
          </a:p>
          <a:p>
            <a:pPr lvl="8"/>
            <a:r>
              <a:rPr lang="cs-CZ" sz="3200" smtClean="0"/>
              <a:t>11 hodin</a:t>
            </a:r>
            <a:endParaRPr lang="cs-CZ" sz="3200" dirty="0" smtClean="0"/>
          </a:p>
          <a:p>
            <a:pPr lvl="8"/>
            <a:r>
              <a:rPr lang="cs-CZ" sz="3200" dirty="0" smtClean="0"/>
              <a:t>čtvrt na sedm</a:t>
            </a:r>
          </a:p>
          <a:p>
            <a:pPr lvl="8"/>
            <a:r>
              <a:rPr lang="cs-CZ" sz="3200" dirty="0" smtClean="0"/>
              <a:t>tři čtvrti na deset</a:t>
            </a:r>
          </a:p>
          <a:p>
            <a:pPr lvl="8"/>
            <a:r>
              <a:rPr lang="cs-CZ" sz="3200" dirty="0" smtClean="0"/>
              <a:t>2 hodiny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2946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7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Veronika </a:t>
            </a:r>
            <a:r>
              <a:rPr lang="cs-CZ" sz="2200" dirty="0" err="1" smtClean="0">
                <a:solidFill>
                  <a:schemeClr val="tx1"/>
                </a:solidFill>
              </a:rPr>
              <a:t>Biskupová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okruh: Přirozená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Hodiny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  prvním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výklad i procvičování,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854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cs typeface="Arial" charset="0"/>
              </a:rPr>
              <a:t>Použité zdroje:</a:t>
            </a:r>
            <a:endParaRPr lang="cs-CZ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1302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>
                <a:solidFill>
                  <a:prstClr val="black"/>
                </a:solidFill>
                <a:cs typeface="Arial" charset="0"/>
              </a:rPr>
              <a:t>Použité obrázky jsou ze souboru </a:t>
            </a:r>
            <a:r>
              <a:rPr lang="cs-CZ" sz="2000" dirty="0" smtClean="0">
                <a:solidFill>
                  <a:prstClr val="black"/>
                </a:solidFill>
                <a:cs typeface="Arial" charset="0"/>
              </a:rPr>
              <a:t>Microsoft PowerPoint</a:t>
            </a:r>
            <a:endParaRPr lang="cs-CZ" sz="2000" dirty="0">
              <a:solidFill>
                <a:prstClr val="black"/>
              </a:solidFill>
              <a:cs typeface="Arial" charset="0"/>
            </a:endParaRP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Textová část je vlastní</a:t>
            </a:r>
            <a:endParaRPr lang="cs-CZ" sz="2000" dirty="0">
              <a:solidFill>
                <a:prstClr val="black"/>
              </a:solidFill>
              <a:cs typeface="Arial" charset="0"/>
            </a:endParaRP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224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209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sady Office</vt:lpstr>
      <vt:lpstr>Motiv systému Office</vt:lpstr>
      <vt:lpstr>1_Motiv systému Office</vt:lpstr>
      <vt:lpstr>Prezentace aplikace PowerPoint</vt:lpstr>
      <vt:lpstr>Učíme se poznávat hodiny SPOJ SE SPRÁVNOU ODPOVĚDÍ</vt:lpstr>
      <vt:lpstr>Úkol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poznávat hodiny</dc:title>
  <dc:creator>Veronika Biskupová</dc:creator>
  <cp:lastModifiedBy>Učitel</cp:lastModifiedBy>
  <cp:revision>10</cp:revision>
  <dcterms:created xsi:type="dcterms:W3CDTF">2011-05-18T12:36:52Z</dcterms:created>
  <dcterms:modified xsi:type="dcterms:W3CDTF">2012-07-02T14:23:28Z</dcterms:modified>
</cp:coreProperties>
</file>