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70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5580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0063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582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2819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06250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6719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42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153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045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1856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F2ED4D-1EFD-44A3-B0AB-0B19048B7727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DB537A-1AE3-4EBD-8F02-94B746B9FC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419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2852936"/>
            <a:ext cx="7854950" cy="2762053"/>
          </a:xfrm>
        </p:spPr>
        <p:txBody>
          <a:bodyPr lIns="0" rIns="18288">
            <a:normAutofit lnSpcReduction="10000"/>
          </a:bodyPr>
          <a:lstStyle/>
          <a:p>
            <a:pPr marL="0" indent="0" algn="ctr" eaLnBrk="1" hangingPunct="1">
              <a:buFontTx/>
              <a:buNone/>
            </a:pPr>
            <a:r>
              <a:rPr lang="cs-CZ" sz="2800" dirty="0" smtClean="0"/>
              <a:t>VY_32_INOVACE_47_Tulacka</a:t>
            </a:r>
          </a:p>
          <a:p>
            <a:pPr marL="0" indent="0" algn="ctr" eaLnBrk="1" hangingPunct="1">
              <a:buFontTx/>
              <a:buNone/>
            </a:pPr>
            <a:r>
              <a:rPr lang="cs-CZ" sz="2800" smtClean="0"/>
              <a:t>Tulačka</a:t>
            </a:r>
            <a:endParaRPr lang="cs-CZ" sz="2800" dirty="0" smtClean="0"/>
          </a:p>
          <a:p>
            <a:pPr marL="0" indent="0" algn="ctr" eaLnBrk="1" hangingPunct="1">
              <a:buFontTx/>
              <a:buNone/>
            </a:pPr>
            <a:r>
              <a:rPr lang="cs-CZ" sz="2800" dirty="0" smtClean="0"/>
              <a:t>Český jazyk  - 2.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 Hana Štrosová, Základní škola a Mateřská škola </a:t>
            </a:r>
            <a:r>
              <a:rPr lang="cs-CZ" sz="1800" dirty="0" err="1" smtClean="0"/>
              <a:t>Jivina</a:t>
            </a:r>
            <a:endParaRPr lang="cs-CZ" sz="1800" dirty="0" smtClean="0"/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8032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340768"/>
            <a:ext cx="741682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u="sng" dirty="0"/>
              <a:t>Tulačka</a:t>
            </a:r>
            <a:endParaRPr lang="cs-CZ" sz="2800" dirty="0"/>
          </a:p>
          <a:p>
            <a:r>
              <a:rPr lang="cs-CZ" sz="1400" dirty="0"/>
              <a:t>Čítanka pro </a:t>
            </a:r>
            <a:r>
              <a:rPr lang="cs-CZ" sz="1400" dirty="0" smtClean="0"/>
              <a:t>2.ročník (</a:t>
            </a:r>
            <a:r>
              <a:rPr lang="cs-CZ" sz="1400" dirty="0"/>
              <a:t>orientace a porozumění textu)</a:t>
            </a:r>
          </a:p>
          <a:p>
            <a:r>
              <a:rPr lang="cs-CZ" dirty="0"/>
              <a:t> </a:t>
            </a:r>
          </a:p>
          <a:p>
            <a:pPr marL="342900" lvl="0" indent="-342900">
              <a:buFont typeface="+mj-lt"/>
              <a:buAutoNum type="arabicPeriod"/>
            </a:pPr>
            <a:r>
              <a:rPr lang="cs-CZ" sz="2000" u="sng" dirty="0"/>
              <a:t>Najdi v textu tato slovní spojení a přečti celou větu.                                               </a:t>
            </a:r>
          </a:p>
          <a:p>
            <a:r>
              <a:rPr lang="cs-CZ" sz="2000" dirty="0"/>
              <a:t>Před obchodem          s Františkem</a:t>
            </a:r>
          </a:p>
          <a:p>
            <a:r>
              <a:rPr lang="cs-CZ" sz="2000" dirty="0"/>
              <a:t>V kloboučku                 před cukrárnou</a:t>
            </a:r>
          </a:p>
          <a:p>
            <a:r>
              <a:rPr lang="cs-CZ" sz="2000" dirty="0"/>
              <a:t>Prozkoumá                   ztratil se</a:t>
            </a:r>
          </a:p>
          <a:p>
            <a:r>
              <a:rPr lang="cs-CZ" sz="2000" dirty="0"/>
              <a:t>Proplétá se                   netrefí</a:t>
            </a:r>
          </a:p>
          <a:p>
            <a:r>
              <a:rPr lang="cs-CZ" sz="2000" dirty="0"/>
              <a:t> </a:t>
            </a:r>
          </a:p>
          <a:p>
            <a:pPr lvl="0"/>
            <a:r>
              <a:rPr lang="cs-CZ" sz="2000" dirty="0" smtClean="0"/>
              <a:t>2.   </a:t>
            </a:r>
            <a:r>
              <a:rPr lang="cs-CZ" sz="2000" u="sng" dirty="0" smtClean="0"/>
              <a:t>Napiš </a:t>
            </a:r>
            <a:r>
              <a:rPr lang="cs-CZ" sz="2000" u="sng" dirty="0"/>
              <a:t>na PC    -    Co chlapci pozorovali?</a:t>
            </a:r>
          </a:p>
          <a:p>
            <a:r>
              <a:rPr lang="cs-CZ" sz="2000" dirty="0"/>
              <a:t> </a:t>
            </a:r>
          </a:p>
          <a:p>
            <a:pPr lvl="0"/>
            <a:r>
              <a:rPr lang="cs-CZ" sz="2000" dirty="0" smtClean="0"/>
              <a:t>3</a:t>
            </a:r>
            <a:r>
              <a:rPr lang="cs-CZ" sz="2000" u="sng" dirty="0" smtClean="0"/>
              <a:t>.  Vysvětli </a:t>
            </a:r>
            <a:r>
              <a:rPr lang="cs-CZ" sz="2000" u="sng" dirty="0"/>
              <a:t>ústně    </a:t>
            </a:r>
            <a:r>
              <a:rPr lang="cs-CZ" sz="2000" dirty="0"/>
              <a:t>-   Co by se mohlo stát</a:t>
            </a:r>
            <a:r>
              <a:rPr lang="cs-CZ" sz="2000" dirty="0" smtClean="0"/>
              <a:t>, kdyby </a:t>
            </a:r>
            <a:r>
              <a:rPr lang="cs-CZ" sz="2000" dirty="0"/>
              <a:t>holčičku vzal za ruku zlý člověk?</a:t>
            </a:r>
          </a:p>
          <a:p>
            <a:r>
              <a:rPr lang="cs-CZ" sz="2000" dirty="0"/>
              <a:t> </a:t>
            </a:r>
          </a:p>
          <a:p>
            <a:pPr lvl="0"/>
            <a:r>
              <a:rPr lang="cs-CZ" sz="2000" dirty="0" smtClean="0"/>
              <a:t>4.  Máš </a:t>
            </a:r>
            <a:r>
              <a:rPr lang="cs-CZ" sz="2000" dirty="0"/>
              <a:t>malou sestru </a:t>
            </a:r>
            <a:r>
              <a:rPr lang="cs-CZ" sz="2000" dirty="0" smtClean="0"/>
              <a:t>nebo </a:t>
            </a:r>
            <a:r>
              <a:rPr lang="cs-CZ" sz="2000" dirty="0"/>
              <a:t>bratra? </a:t>
            </a:r>
          </a:p>
        </p:txBody>
      </p:sp>
    </p:spTree>
    <p:extLst>
      <p:ext uri="{BB962C8B-B14F-4D97-AF65-F5344CB8AC3E}">
        <p14:creationId xmlns:p14="http://schemas.microsoft.com/office/powerpoint/2010/main" xmlns="" val="267779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836712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Zdroje:</a:t>
            </a:r>
          </a:p>
          <a:p>
            <a:r>
              <a:rPr lang="cs-CZ" dirty="0" smtClean="0"/>
              <a:t>Nováková Z., Wagnerová D. </a:t>
            </a:r>
            <a:r>
              <a:rPr lang="cs-CZ" i="1" dirty="0" smtClean="0"/>
              <a:t>Čítanka 2</a:t>
            </a:r>
            <a:r>
              <a:rPr lang="cs-CZ" dirty="0" smtClean="0"/>
              <a:t> Praha: Alter, s.r.o. 2007.</a:t>
            </a:r>
          </a:p>
          <a:p>
            <a:r>
              <a:rPr lang="cs-CZ" dirty="0" smtClean="0"/>
              <a:t> ISBN 80-7245-079-4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552728" cy="4464496"/>
          </a:xfrm>
        </p:spPr>
        <p:txBody>
          <a:bodyPr>
            <a:normAutofit fontScale="925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Hana Štrosová,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</a:t>
            </a:r>
            <a:r>
              <a:rPr lang="cs-CZ" sz="2200" dirty="0" smtClean="0">
                <a:solidFill>
                  <a:schemeClr val="tx1"/>
                </a:solidFill>
              </a:rPr>
              <a:t>9, </a:t>
            </a:r>
            <a:r>
              <a:rPr lang="cs-CZ" sz="2200" dirty="0">
                <a:solidFill>
                  <a:schemeClr val="tx1"/>
                </a:solidFill>
              </a:rPr>
              <a:t>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druhý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Jazyk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a jazyková komunikace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český jazyk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Literární výchova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Orientace v textu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český jazyk ve druhém 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ročníku 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datového 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lvl="0" indent="-255588" algn="l" eaLnBrk="0" fontAlgn="base" hangingPunct="0">
              <a:spcBef>
                <a:spcPts val="4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2907258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167</Words>
  <Application>Microsoft Office PowerPoint</Application>
  <PresentationFormat>Předvádění na obrazovce (4:3)</PresentationFormat>
  <Paragraphs>33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Snímek 2</vt:lpstr>
      <vt:lpstr>Snímek 3</vt:lpstr>
      <vt:lpstr>Základní údaje o DUM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!</dc:creator>
  <cp:lastModifiedBy>Dum</cp:lastModifiedBy>
  <cp:revision>8</cp:revision>
  <dcterms:created xsi:type="dcterms:W3CDTF">2011-06-08T11:43:33Z</dcterms:created>
  <dcterms:modified xsi:type="dcterms:W3CDTF">2012-07-02T11:23:59Z</dcterms:modified>
</cp:coreProperties>
</file>