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6" r:id="rId3"/>
    <p:sldId id="257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45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10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1993C-2957-4F3C-84C6-42F94DF0571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8430698-2F33-4D8B-A66B-079F7268C1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1993C-2957-4F3C-84C6-42F94DF0571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8430698-2F33-4D8B-A66B-079F7268C1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1993C-2957-4F3C-84C6-42F94DF0571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30698-2F33-4D8B-A66B-079F7268C1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1993C-2957-4F3C-84C6-42F94DF0571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30698-2F33-4D8B-A66B-079F7268C1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1993C-2957-4F3C-84C6-42F94DF0571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8430698-2F33-4D8B-A66B-079F7268C1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1993C-2957-4F3C-84C6-42F94DF0571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30698-2F33-4D8B-A66B-079F7268C1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1993C-2957-4F3C-84C6-42F94DF0571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30698-2F33-4D8B-A66B-079F7268C1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1993C-2957-4F3C-84C6-42F94DF0571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30698-2F33-4D8B-A66B-079F7268C1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1993C-2957-4F3C-84C6-42F94DF0571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30698-2F33-4D8B-A66B-079F7268C1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1993C-2957-4F3C-84C6-42F94DF0571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30698-2F33-4D8B-A66B-079F7268C1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1993C-2957-4F3C-84C6-42F94DF0571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30698-2F33-4D8B-A66B-079F7268C1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6C519-AC96-49B8-9C2D-B43E691B3CC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89C50-B08B-4A33-81D3-D41E41CE22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615554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6C519-AC96-49B8-9C2D-B43E691B3CC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89C50-B08B-4A33-81D3-D41E41CE22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308694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6C519-AC96-49B8-9C2D-B43E691B3CC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89C50-B08B-4A33-81D3-D41E41CE22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39126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6C519-AC96-49B8-9C2D-B43E691B3CC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89C50-B08B-4A33-81D3-D41E41CE22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533005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6C519-AC96-49B8-9C2D-B43E691B3CC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89C50-B08B-4A33-81D3-D41E41CE22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431044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6C519-AC96-49B8-9C2D-B43E691B3CC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89C50-B08B-4A33-81D3-D41E41CE22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973212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6C519-AC96-49B8-9C2D-B43E691B3CC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89C50-B08B-4A33-81D3-D41E41CE22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1658934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6C519-AC96-49B8-9C2D-B43E691B3CC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89C50-B08B-4A33-81D3-D41E41CE22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4377991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6C519-AC96-49B8-9C2D-B43E691B3CC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89C50-B08B-4A33-81D3-D41E41CE22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20902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6C519-AC96-49B8-9C2D-B43E691B3CC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89C50-B08B-4A33-81D3-D41E41CE22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6940153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6C519-AC96-49B8-9C2D-B43E691B3CC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89C50-B08B-4A33-81D3-D41E41CE22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9321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671993C-2957-4F3C-84C6-42F94DF0571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8430698-2F33-4D8B-A66B-079F7268C1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F6C519-AC96-49B8-9C2D-B43E691B3CC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589C50-B08B-4A33-81D3-D41E41CE22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09178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                       Komár</a:t>
            </a:r>
            <a:br>
              <a:rPr lang="cs-CZ" dirty="0" smtClean="0"/>
            </a:br>
            <a:r>
              <a:rPr lang="cs-CZ" dirty="0" smtClean="0"/>
              <a:t>                        </a:t>
            </a:r>
            <a:r>
              <a:rPr lang="cs-CZ" sz="1800" dirty="0" smtClean="0"/>
              <a:t>Ilja </a:t>
            </a:r>
            <a:r>
              <a:rPr lang="cs-CZ" sz="1800" dirty="0" err="1" smtClean="0"/>
              <a:t>hurník</a:t>
            </a:r>
            <a:r>
              <a:rPr lang="cs-CZ" sz="1800" dirty="0" smtClean="0"/>
              <a:t>   -   3.ročník</a:t>
            </a:r>
            <a:endParaRPr lang="cs-CZ" sz="1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1000" y="3284984"/>
            <a:ext cx="8458200" cy="1515616"/>
          </a:xfrm>
        </p:spPr>
        <p:txBody>
          <a:bodyPr>
            <a:normAutofit fontScale="55000" lnSpcReduction="20000"/>
          </a:bodyPr>
          <a:lstStyle/>
          <a:p>
            <a:r>
              <a:rPr lang="cs-CZ" sz="4400" smtClean="0"/>
              <a:t>VY_32_INOVACE_50_Komar </a:t>
            </a:r>
          </a:p>
          <a:p>
            <a:r>
              <a:rPr lang="cs-CZ" sz="4400" dirty="0" smtClean="0"/>
              <a:t>Jazyk a jazyková komunikace,Komár-3.roč-orientace v textu </a:t>
            </a:r>
          </a:p>
          <a:p>
            <a:r>
              <a:rPr lang="cs-CZ" dirty="0" smtClean="0"/>
              <a:t>Autor: Hana Štrosová, Základní škola a Mateřská škola </a:t>
            </a:r>
            <a:r>
              <a:rPr lang="cs-CZ" dirty="0" err="1" smtClean="0"/>
              <a:t>Jivina</a:t>
            </a:r>
            <a:endParaRPr lang="cs-CZ" dirty="0" smtClean="0"/>
          </a:p>
          <a:p>
            <a:r>
              <a:rPr lang="cs-CZ" dirty="0" smtClean="0"/>
              <a:t>Vytvořeno v rámci v projektu „EU peníze školám“ </a:t>
            </a:r>
          </a:p>
          <a:p>
            <a:r>
              <a:rPr lang="cs-CZ" b="1" dirty="0" smtClean="0"/>
              <a:t>OP VK oblast podpory 1.4 s názvem Zlepšení podmínek pro vzdělávání na základních školách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124744"/>
            <a:ext cx="5688632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Odpovědi    napiš    do   sešitu :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 jaký hudební nástroj hudebník hrál?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se mu při koncertování přihodilo?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si mysleli lidé</a:t>
            </a:r>
            <a:r>
              <a:rPr lang="cs-CZ" dirty="0" smtClean="0"/>
              <a:t>, když </a:t>
            </a:r>
            <a:r>
              <a:rPr lang="cs-CZ" dirty="0" smtClean="0"/>
              <a:t>starý profesor odešel ze sálu?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Proč komár kazil hudebníkovi koncert?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to komár napravil?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udělal starý profesor</a:t>
            </a:r>
            <a:r>
              <a:rPr lang="cs-CZ" dirty="0" smtClean="0"/>
              <a:t>, když </a:t>
            </a:r>
            <a:r>
              <a:rPr lang="cs-CZ" dirty="0" smtClean="0"/>
              <a:t>ho komár pozlobil?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Zdroje:</a:t>
            </a:r>
          </a:p>
          <a:p>
            <a:r>
              <a:rPr lang="cs-CZ" dirty="0" smtClean="0"/>
              <a:t>Doskočilová H., Provazník J., </a:t>
            </a:r>
            <a:r>
              <a:rPr lang="cs-CZ" dirty="0" err="1" smtClean="0"/>
              <a:t>Hezinová</a:t>
            </a:r>
            <a:r>
              <a:rPr lang="cs-CZ" dirty="0" smtClean="0"/>
              <a:t> J. </a:t>
            </a:r>
            <a:r>
              <a:rPr lang="cs-CZ" i="1" dirty="0" smtClean="0"/>
              <a:t>Čítanka </a:t>
            </a:r>
            <a:r>
              <a:rPr lang="cs-CZ" i="1" dirty="0" smtClean="0"/>
              <a:t>3,</a:t>
            </a:r>
            <a:r>
              <a:rPr lang="cs-CZ" dirty="0" smtClean="0"/>
              <a:t> </a:t>
            </a:r>
            <a:r>
              <a:rPr lang="cs-CZ" dirty="0" smtClean="0"/>
              <a:t>Praha</a:t>
            </a:r>
            <a:r>
              <a:rPr lang="cs-CZ" dirty="0" smtClean="0"/>
              <a:t>: SPN </a:t>
            </a:r>
            <a:r>
              <a:rPr lang="cs-CZ" dirty="0" smtClean="0"/>
              <a:t>1993. </a:t>
            </a:r>
          </a:p>
          <a:p>
            <a:r>
              <a:rPr lang="cs-CZ" dirty="0" smtClean="0"/>
              <a:t>ISBN 80-04-26065-9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95736" y="7647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552728" cy="4464496"/>
          </a:xfrm>
        </p:spPr>
        <p:txBody>
          <a:bodyPr>
            <a:normAutofit fontScale="925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Hana Štrosová,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</a:t>
            </a:r>
            <a:r>
              <a:rPr lang="cs-CZ" sz="2200" dirty="0" smtClean="0">
                <a:solidFill>
                  <a:schemeClr val="tx1"/>
                </a:solidFill>
              </a:rPr>
              <a:t>9, </a:t>
            </a:r>
            <a:r>
              <a:rPr lang="cs-CZ" sz="2200" dirty="0">
                <a:solidFill>
                  <a:schemeClr val="tx1"/>
                </a:solidFill>
              </a:rPr>
              <a:t>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třetí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Jazyk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a jazyková komunikace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český jazyk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Literární výchova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Orientace v textu, porozumění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procvičování 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český jazyk ve třetím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ročníku ZŠ. Je určen k prezentaci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 pomocí datového 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sešitů , 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95571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18</TotalTime>
  <Words>213</Words>
  <Application>Microsoft Office PowerPoint</Application>
  <PresentationFormat>Předvádění na obrazovce (4:3)</PresentationFormat>
  <Paragraphs>26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Cesta</vt:lpstr>
      <vt:lpstr>Motiv systému Office</vt:lpstr>
      <vt:lpstr>                        Komár                         Ilja hurník   -   3.ročník</vt:lpstr>
      <vt:lpstr>Odpovědi    napiš    do   sešitu :</vt:lpstr>
      <vt:lpstr>Snímek 3</vt:lpstr>
      <vt:lpstr>Základní údaje o DUM</vt:lpstr>
    </vt:vector>
  </TitlesOfParts>
  <Company>*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Veronika Biskupová</dc:creator>
  <cp:lastModifiedBy>Dum</cp:lastModifiedBy>
  <cp:revision>7</cp:revision>
  <dcterms:created xsi:type="dcterms:W3CDTF">2011-06-10T09:11:26Z</dcterms:created>
  <dcterms:modified xsi:type="dcterms:W3CDTF">2012-07-02T11:35:23Z</dcterms:modified>
</cp:coreProperties>
</file>