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FF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69" autoAdjust="0"/>
  </p:normalViewPr>
  <p:slideViewPr>
    <p:cSldViewPr>
      <p:cViewPr varScale="1">
        <p:scale>
          <a:sx n="47" d="100"/>
          <a:sy n="47" d="100"/>
        </p:scale>
        <p:origin x="-6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EEEEEE3B-32F3-4D70-AB43-8F44A51A0623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87804ED2-D0C3-4B9A-8014-21613E003F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34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874487BE-AE34-486D-A889-BA0E51977FB3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A974B7C7-9C75-4DD4-9880-15584D65B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26904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5392E-9B08-4574-B46F-D920BAB96B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433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66B15C-851E-440F-A24C-D84543BFAF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19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A4AF2D-E032-4D26-9C36-2154DD2640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594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07DD72-85CD-4E70-8503-838E85724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576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9DB671-B3ED-4373-96A6-3A1A968A7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685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A6AE45-1B40-4496-816D-8CEF4EA8EB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596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A567F6-549F-4B69-BAF8-5376380BCC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349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BFE792-6B87-497E-92AE-B3921763B7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349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64FF4-3213-4ABF-85E4-F529105328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979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3E0854-AB68-4AE2-903E-4CB2190E3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245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11C2A1-7187-4BBA-96C2-5B61ADE44A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934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1C8150-8159-4869-8399-D19D6737F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2165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577302-366D-4787-808D-F531F35D7C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534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72DB38E7-CEF4-4C1C-A1E4-D23782212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VY_32_INOVACE_03A_Slovní úlohy – násobení des. čísel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Vypočítej dané slovní úlohy:</a:t>
            </a:r>
          </a:p>
        </p:txBody>
      </p:sp>
      <p:graphicFrame>
        <p:nvGraphicFramePr>
          <p:cNvPr id="2088" name="Group 40"/>
          <p:cNvGraphicFramePr>
            <a:graphicFrameLocks noGrp="1"/>
          </p:cNvGraphicFramePr>
          <p:nvPr>
            <p:ph sz="half" idx="1"/>
          </p:nvPr>
        </p:nvGraphicFramePr>
        <p:xfrm>
          <a:off x="685800" y="1981200"/>
          <a:ext cx="3810000" cy="3108852"/>
        </p:xfrm>
        <a:graphic>
          <a:graphicData uri="http://schemas.openxmlformats.org/drawingml/2006/table">
            <a:tbl>
              <a:tblPr/>
              <a:tblGrid>
                <a:gridCol w="3810000"/>
              </a:tblGrid>
              <a:tr h="73136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</a:rPr>
                        <a:t>Skupina     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188480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Jeden odlitek má hmotnost       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 0,368 kg. Jakou hmotnost má            13 takových odlitků?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188480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 startAt="2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Obdélník je 5,42 cm dlouhý           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 a 3,8 cm široký. Vypočítej obsah tohoto obdélníku.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94" name="Group 46"/>
          <p:cNvGraphicFramePr>
            <a:graphicFrameLocks noGrp="1"/>
          </p:cNvGraphicFramePr>
          <p:nvPr>
            <p:ph sz="half" idx="2"/>
          </p:nvPr>
        </p:nvGraphicFramePr>
        <p:xfrm>
          <a:off x="4648200" y="1981200"/>
          <a:ext cx="3810000" cy="3108852"/>
        </p:xfrm>
        <a:graphic>
          <a:graphicData uri="http://schemas.openxmlformats.org/drawingml/2006/table">
            <a:tbl>
              <a:tblPr/>
              <a:tblGrid>
                <a:gridCol w="3810000"/>
              </a:tblGrid>
              <a:tr h="73136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</a:rPr>
                        <a:t>Skupina     B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18848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Jedna tyčka má délku 0,863 m. Urči celkovou délku 15 takových tyček.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188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 2)   Obdélník je 7,94 cm dlouhý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a 1,6 cm široký. Vypočítej obsah    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tohoto obdélníku.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 idx="4294967295"/>
          </p:nvPr>
        </p:nvSpPr>
        <p:spPr>
          <a:xfrm>
            <a:off x="684213" y="609600"/>
            <a:ext cx="7773987" cy="803275"/>
          </a:xfrm>
        </p:spPr>
        <p:txBody>
          <a:bodyPr/>
          <a:lstStyle/>
          <a:p>
            <a:r>
              <a:rPr lang="cs-CZ" sz="4000" smtClean="0"/>
              <a:t>Řešení:</a:t>
            </a:r>
          </a:p>
        </p:txBody>
      </p:sp>
      <p:graphicFrame>
        <p:nvGraphicFramePr>
          <p:cNvPr id="20508" name="Group 28"/>
          <p:cNvGraphicFramePr>
            <a:graphicFrameLocks noGrp="1"/>
          </p:cNvGraphicFramePr>
          <p:nvPr>
            <p:ph sz="half" idx="4294967295"/>
          </p:nvPr>
        </p:nvGraphicFramePr>
        <p:xfrm>
          <a:off x="684213" y="1557338"/>
          <a:ext cx="3810000" cy="4206874"/>
        </p:xfrm>
        <a:graphic>
          <a:graphicData uri="http://schemas.openxmlformats.org/drawingml/2006/table">
            <a:tbl>
              <a:tblPr/>
              <a:tblGrid>
                <a:gridCol w="3810000"/>
              </a:tblGrid>
              <a:tr h="7316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</a:rPr>
                        <a:t>Skupina     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737622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Jeden odlitek má hmotnost       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 0,368 kg. Jakou hmotnost má         13 takových odlitků?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0,368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.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13 = 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4,784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(kg)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Arial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737622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 startAt="2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Obdélník je 5,42 cm dlouhý           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 a 3,8 cm široký. Vypočítej obsah tohoto obdélníku.  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5,42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3,8 = 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20,596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(cm</a:t>
                      </a:r>
                      <a:r>
                        <a:rPr kumimoji="0" lang="cs-CZ" sz="1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2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)</a:t>
                      </a:r>
                    </a:p>
                    <a:p>
                      <a:pPr marL="533400" marR="0" lvl="0" indent="-5334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510" name="Group 30"/>
          <p:cNvGraphicFramePr>
            <a:graphicFrameLocks noGrp="1"/>
          </p:cNvGraphicFramePr>
          <p:nvPr>
            <p:ph sz="half" idx="4294967295"/>
          </p:nvPr>
        </p:nvGraphicFramePr>
        <p:xfrm>
          <a:off x="4572000" y="1557338"/>
          <a:ext cx="3810000" cy="4206874"/>
        </p:xfrm>
        <a:graphic>
          <a:graphicData uri="http://schemas.openxmlformats.org/drawingml/2006/table">
            <a:tbl>
              <a:tblPr/>
              <a:tblGrid>
                <a:gridCol w="3810000"/>
              </a:tblGrid>
              <a:tr h="7316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</a:rPr>
                        <a:t>Skupina     B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73762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Jedna tyčka má délku 0,863 m. Urči celkovou délku 15 takových tyček.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arenR"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0,863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.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15 = 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12,945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(kg)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7376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 2)   Obdélník je 7,94 cm dlouhý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a 1,6 cm široký. Vypočítej obsah    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 tohoto obdélníku.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7,94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.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1,6 = 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12,704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 (cm</a:t>
                      </a:r>
                      <a:r>
                        <a:rPr kumimoji="0" lang="cs-CZ" sz="18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2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FF"/>
                          </a:solidFill>
                          <a:effectLst/>
                          <a:latin typeface="Times New Roman" pitchFamily="18" charset="0"/>
                        </a:rPr>
                        <a:t>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T="45727" marB="45727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148</Words>
  <Application>Microsoft Office PowerPoint</Application>
  <PresentationFormat>Předvádění na obrazovce (4:3)</PresentationFormat>
  <Paragraphs>32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VY_32_INOVACE_03A_Slovní úlohy – násobení des. čísel</vt:lpstr>
      <vt:lpstr>Vypočítej dané slovní úlohy:</vt:lpstr>
      <vt:lpstr>Řešení: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134</cp:revision>
  <dcterms:created xsi:type="dcterms:W3CDTF">2003-11-19T14:30:33Z</dcterms:created>
  <dcterms:modified xsi:type="dcterms:W3CDTF">2011-05-03T21:24:45Z</dcterms:modified>
</cp:coreProperties>
</file>