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2"/>
  </p:notesMasterIdLst>
  <p:sldIdLst>
    <p:sldId id="256" r:id="rId4"/>
    <p:sldId id="257" r:id="rId5"/>
    <p:sldId id="259" r:id="rId6"/>
    <p:sldId id="263" r:id="rId7"/>
    <p:sldId id="262" r:id="rId8"/>
    <p:sldId id="266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A0CC93B4-05FC-49C2-AC7F-5083DF5F9FC0}" type="datetimeFigureOut">
              <a:rPr lang="cs-CZ"/>
              <a:pPr/>
              <a:t>2.7.2012</a:t>
            </a:fld>
            <a:endParaRPr lang="cs-CZ"/>
          </a:p>
        </p:txBody>
      </p:sp>
      <p:sp>
        <p:nvSpPr>
          <p:cNvPr id="6963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96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696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A0B3BF52-EC8B-4D52-B870-8B531A6576B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http://www.oranzovestranky.cz/gamma/obrazky/galerie/letadla/boeingairbus/a380.jpg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DB8F7-B262-48E8-93B9-396EAE014A0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E9171-D719-4B5F-9DA5-1D066A3B4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958FE-071C-4F83-BED9-4EC101BB08F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EB91E-D2C0-42CA-8A9E-F5E9AE688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200CB-EC86-4887-B7CC-F85A432AE7A2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207B2-682A-4679-B561-EE4BD3CBA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E7E79-FEC2-4F2D-84AF-75A98158D2D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B3648-007B-437C-B602-9F8CF1E88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940AF-C83B-473D-90CF-8B737B8125A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2E071-7A40-4243-B74D-E0EE436CA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A200F-5F7D-48A0-9E29-B2C310BE6E5A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F6B58-C6F6-41C1-95E9-97D7EB10E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84619-7991-46B5-A2A9-90BF6D56159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6A5F5-8D06-491D-89FA-70E2D6462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8D6FB-98B1-471B-8C68-B25F7077C68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C15D6-2065-480B-B542-04D9205D9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4BAAB-7EAF-48E6-8ED3-019F120C3E57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F718-FDA0-4687-A653-5F78F1A20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0359A-D5F0-4452-B4FC-59DB9FE12819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D1CC2-B956-4D20-AC7D-3914D81D5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19351-20B8-4C87-90C6-A8F6065A8594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C8D5E-C603-41C0-BD5A-10C5F86EE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921CE524-F4C7-43D9-B19C-E9DCEF65528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9020F1F0-D680-4910-BAB0-86B5EFE02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A935AE76-40ED-4CD1-92BD-8D906A18BF93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EA009782-AD59-4678-8570-0E83210D1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F7420974-6D31-4C25-9744-BCAFAF3E29D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911B294C-F68E-4770-B5D6-BA439DBEF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A6DD6449-8577-4FB9-B4BE-29A461D33F4C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B2C62FE8-98A2-4875-BA56-CD6D31DE0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564B8543-FE09-4560-878F-4B652137975A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D8331DFF-6AB6-4D09-8EFB-97EF1ECB3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6C18CE44-3848-4516-8D01-7F8C69147D5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21114020-F841-4034-8040-0D1B7D843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8F91B2A4-0EAF-45E5-9A0D-808416598739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8646E4BD-362E-43C7-995D-C5B74EFB1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8FEAA08C-C467-4D3A-BCF4-7FB904E34953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C0CAE5C5-801C-459E-A590-BBEBF0CAE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EA7A0018-E659-4D1A-882F-2C75D4EDD4AF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BF8B5C4D-2032-485F-BC8E-A35820F3B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D16B40B6-F603-4715-B87E-C2A66C0840F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56CE06A8-C3E6-45EA-B35F-E7F0698E6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0D824B64-9CE6-41F0-A6C7-A905FC4DEEA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BBB38CDA-147C-4BB8-B829-23622C32A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E36FD9FF-7B17-452A-9659-CD53B28DC70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C20D421E-DA7D-42F2-8C1C-D07BB1132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E4CE9A21-2BB7-428B-8931-4BA7B592854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2BBD743A-6CCF-4BA8-95D4-8413B787D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95F23617-7803-45B1-813E-8A237D97B1A4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A56D60C6-8F4D-4003-869C-8B615EB47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43C5D3BD-88F9-4E6F-826D-93144E35551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B8261218-9DE8-4BB0-94E6-A7D23EE01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397DCC1C-6B55-4015-B13F-F4103ADEDAD9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E786C387-15F4-4B98-B467-2782DE9A6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CCC2D204-0D14-4F08-892A-B79F1A51101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1942BACD-D4AA-4DB4-9168-1C93D7AFF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5B8109A6-7670-47F6-844F-065F50F2222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F15B4A3C-564D-427B-BE85-793B8B1F1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608B0530-2B7C-447E-B374-3C33AD2D84BA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860673D2-4822-445E-976E-E6A993910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DE0206BF-18DD-49BF-B9B8-29C509EF56A9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06CE6286-CF5E-4E18-AB5E-B2B4CDBE5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B64D531C-EFC0-41DF-B16F-643B6B45291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80F199BF-536A-4B86-81AB-38FF7DB76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0509C1C2-4B60-4064-96EA-746CC052832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+mn-cs"/>
              </a:defRPr>
            </a:lvl1pPr>
          </a:lstStyle>
          <a:p>
            <a:pPr>
              <a:defRPr/>
            </a:pPr>
            <a:fld id="{0A6AEE2E-0A1A-45CE-98C6-F5EFEC05B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89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501DD9-94C4-4A3C-A8EB-CEC085A1DF62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2B4210-0843-4871-B54C-4B9288653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4" r:id="rId2"/>
    <p:sldLayoutId id="2147483703" r:id="rId3"/>
    <p:sldLayoutId id="2147483702" r:id="rId4"/>
    <p:sldLayoutId id="2147483701" r:id="rId5"/>
    <p:sldLayoutId id="2147483700" r:id="rId6"/>
    <p:sldLayoutId id="2147483699" r:id="rId7"/>
    <p:sldLayoutId id="2147483698" r:id="rId8"/>
    <p:sldLayoutId id="2147483697" r:id="rId9"/>
    <p:sldLayoutId id="2147483696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2490A0BE-1810-4A7D-B27F-74434177025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979000CB-5E2B-4B02-A85E-5ABF987BB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560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0C6BFF9F-8A0A-4CAE-A96C-342878957EF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Arial" charset="0"/>
              </a:defRPr>
            </a:lvl1pPr>
          </a:lstStyle>
          <a:p>
            <a:pPr>
              <a:defRPr/>
            </a:pPr>
            <a:fld id="{8AF6CD57-6387-4B95-A794-537CABE87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755650" y="549275"/>
          <a:ext cx="7658100" cy="5741988"/>
        </p:xfrm>
        <a:graphic>
          <a:graphicData uri="http://schemas.openxmlformats.org/presentationml/2006/ole">
            <p:oleObj spid="_x0000_s1030" name="Prezentace" r:id="rId3" imgW="3220137" imgH="2413881" progId="PowerPoint.Show.8">
              <p:embed/>
            </p:oleObj>
          </a:graphicData>
        </a:graphic>
      </p:graphicFrame>
      <p:sp>
        <p:nvSpPr>
          <p:cNvPr id="1033" name="Obdélník 4"/>
          <p:cNvSpPr>
            <a:spLocks noChangeArrowheads="1"/>
          </p:cNvSpPr>
          <p:nvPr/>
        </p:nvSpPr>
        <p:spPr bwMode="auto">
          <a:xfrm>
            <a:off x="2286000" y="3105150"/>
            <a:ext cx="4572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VY_32_INOVACE_12</a:t>
            </a:r>
          </a:p>
          <a:p>
            <a:r>
              <a:rPr lang="cs-CZ">
                <a:latin typeface="Calibri" pitchFamily="34" charset="0"/>
              </a:rPr>
              <a:t> Matematika a její aplikace,  5.ročník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AIRBUS A380 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" name="Picture 5" descr="Image3"/>
          <p:cNvPicPr>
            <a:picLocks noChangeAspect="1" noChangeArrowheads="1"/>
          </p:cNvPicPr>
          <p:nvPr/>
        </p:nvPicPr>
        <p:blipFill>
          <a:blip r:embed="rId3"/>
          <a:srcRect b="20212"/>
          <a:stretch>
            <a:fillRect/>
          </a:stretch>
        </p:blipFill>
        <p:spPr bwMode="auto">
          <a:xfrm>
            <a:off x="306388" y="1557338"/>
            <a:ext cx="83693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dirty="0" smtClean="0"/>
              <a:t>1.otázka </a:t>
            </a:r>
            <a:br>
              <a:rPr lang="cs-CZ" sz="2800" u="sng" dirty="0" smtClean="0"/>
            </a:br>
            <a:r>
              <a:rPr lang="cs-CZ" sz="2800" u="sng" dirty="0" smtClean="0"/>
              <a:t>Vypiš,kolik cestujících může letět letadlem?(</a:t>
            </a:r>
            <a:r>
              <a:rPr lang="cs-CZ" sz="1800" u="sng" dirty="0" smtClean="0"/>
              <a:t>555,854,724,900,500,863,753)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675"/>
            <a:ext cx="8229600" cy="4824413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Airbus A380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je největší současné osobní dopravní letadlo světa. </a:t>
            </a: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Větší </a:t>
            </a:r>
            <a:r>
              <a:rPr lang="cs-CZ" dirty="0"/>
              <a:t>než A380 je již jenom nákladní </a:t>
            </a:r>
            <a:r>
              <a:rPr lang="cs-CZ" dirty="0" err="1">
                <a:solidFill>
                  <a:srgbClr val="0000FF"/>
                </a:solidFill>
              </a:rPr>
              <a:t>Antonov</a:t>
            </a:r>
            <a:r>
              <a:rPr lang="cs-CZ" dirty="0"/>
              <a:t> </a:t>
            </a:r>
            <a:r>
              <a:rPr lang="cs-CZ" dirty="0" err="1">
                <a:solidFill>
                  <a:srgbClr val="0000FF"/>
                </a:solidFill>
              </a:rPr>
              <a:t>An</a:t>
            </a:r>
            <a:r>
              <a:rPr lang="cs-CZ" dirty="0">
                <a:solidFill>
                  <a:srgbClr val="0000FF"/>
                </a:solidFill>
              </a:rPr>
              <a:t>-225</a:t>
            </a:r>
            <a:r>
              <a:rPr lang="cs-CZ" dirty="0"/>
              <a:t>, hydroplán </a:t>
            </a:r>
            <a:r>
              <a:rPr lang="cs-CZ" dirty="0" err="1">
                <a:solidFill>
                  <a:srgbClr val="0000FF"/>
                </a:solidFill>
              </a:rPr>
              <a:t>Hughes</a:t>
            </a:r>
            <a:r>
              <a:rPr lang="cs-CZ" dirty="0">
                <a:solidFill>
                  <a:srgbClr val="0000FF"/>
                </a:solidFill>
              </a:rPr>
              <a:t> H4 </a:t>
            </a:r>
            <a:r>
              <a:rPr lang="cs-CZ" dirty="0" err="1">
                <a:solidFill>
                  <a:srgbClr val="0000FF"/>
                </a:solidFill>
              </a:rPr>
              <a:t>Hercules</a:t>
            </a:r>
            <a:r>
              <a:rPr lang="cs-CZ" dirty="0"/>
              <a:t> či vzducholoď </a:t>
            </a:r>
            <a:r>
              <a:rPr lang="cs-CZ" dirty="0" err="1">
                <a:solidFill>
                  <a:srgbClr val="0000FF"/>
                </a:solidFill>
              </a:rPr>
              <a:t>Hindenburg</a:t>
            </a:r>
            <a:r>
              <a:rPr lang="cs-CZ" dirty="0"/>
              <a:t>.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Jde o letadlo se dvěma palubami </a:t>
            </a:r>
            <a:r>
              <a:rPr lang="cs-CZ" dirty="0" smtClean="0"/>
              <a:t>.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Pojme </a:t>
            </a:r>
            <a:r>
              <a:rPr lang="cs-CZ" dirty="0"/>
              <a:t>podle verze od 555 do 853 </a:t>
            </a:r>
            <a:r>
              <a:rPr lang="cs-CZ" dirty="0" smtClean="0"/>
              <a:t>cestujících</a:t>
            </a:r>
            <a:r>
              <a:rPr lang="cs-CZ" dirty="0"/>
              <a:t>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dirty="0" smtClean="0"/>
              <a:t>2.otázka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u="sng" dirty="0" smtClean="0"/>
              <a:t>Zapiš cenu letadla v korunách místo desetinného čísla přirozeným číslem(bez desetinné čárky)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mtClean="0"/>
              <a:t> V luxusní verzi letounu mají cestující k dispozici vlastní postel, bar, společenskou místnost či tělocvičnu.   </a:t>
            </a:r>
            <a:br>
              <a:rPr lang="cs-CZ" smtClean="0"/>
            </a:br>
            <a:r>
              <a:rPr lang="cs-CZ" smtClean="0"/>
              <a:t>    Cena letadla je přibližně 8,2 miliardy Kč (320-340 milionů USD).</a:t>
            </a:r>
          </a:p>
          <a:p>
            <a:pPr algn="ctr"/>
            <a:r>
              <a:rPr lang="cs-CZ" smtClean="0"/>
              <a:t>První letoun A380 byl předán ke komerčnímu užívání 15.října 2007, a to velké společnosti Singapore Airlines.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dirty="0" smtClean="0"/>
              <a:t/>
            </a:r>
            <a:br>
              <a:rPr lang="cs-CZ" sz="2800" u="sng" dirty="0" smtClean="0"/>
            </a:br>
            <a:r>
              <a:rPr lang="cs-CZ" sz="2800" u="sng" dirty="0"/>
              <a:t/>
            </a:r>
            <a:br>
              <a:rPr lang="cs-CZ" sz="2800" u="sng" dirty="0"/>
            </a:br>
            <a:r>
              <a:rPr lang="cs-CZ" sz="2800" u="sng" dirty="0" smtClean="0"/>
              <a:t>3.otázka</a:t>
            </a:r>
            <a:br>
              <a:rPr lang="cs-CZ" sz="2800" u="sng" dirty="0" smtClean="0"/>
            </a:br>
            <a:r>
              <a:rPr lang="cs-CZ" sz="2800" u="sng" dirty="0" smtClean="0"/>
              <a:t>Převeď metry na centimetry,tuny na kilogramy a kilometry na metry</a:t>
            </a:r>
            <a:br>
              <a:rPr lang="cs-CZ" sz="2800" u="sng" dirty="0" smtClean="0"/>
            </a:br>
            <a:r>
              <a:rPr lang="cs-CZ" sz="2800" u="sng" dirty="0" smtClean="0"/>
              <a:t/>
            </a:r>
            <a:br>
              <a:rPr lang="cs-CZ" sz="2800" u="sng" dirty="0" smtClean="0"/>
            </a:br>
            <a:endParaRPr lang="cs-CZ" sz="2800" u="sng" dirty="0"/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3011" name="Obdélník 3"/>
          <p:cNvSpPr>
            <a:spLocks noChangeArrowheads="1"/>
          </p:cNvSpPr>
          <p:nvPr/>
        </p:nvSpPr>
        <p:spPr bwMode="auto">
          <a:xfrm>
            <a:off x="2286000" y="1557338"/>
            <a:ext cx="45720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Délka</a:t>
            </a:r>
            <a:r>
              <a:rPr lang="cs-CZ" sz="2800">
                <a:latin typeface="Calibri" pitchFamily="34" charset="0"/>
              </a:rPr>
              <a:t>: 73 m </a:t>
            </a:r>
          </a:p>
          <a:p>
            <a:pPr algn="ctr"/>
            <a:r>
              <a:rPr lang="cs-CZ" sz="2800" b="1">
                <a:latin typeface="Calibri" pitchFamily="34" charset="0"/>
              </a:rPr>
              <a:t>Rozpětí</a:t>
            </a:r>
            <a:r>
              <a:rPr lang="cs-CZ" sz="2800">
                <a:latin typeface="Calibri" pitchFamily="34" charset="0"/>
              </a:rPr>
              <a:t>: 79,8 m </a:t>
            </a:r>
          </a:p>
          <a:p>
            <a:pPr algn="ctr"/>
            <a:r>
              <a:rPr lang="cs-CZ" sz="2800" b="1">
                <a:latin typeface="Calibri" pitchFamily="34" charset="0"/>
              </a:rPr>
              <a:t>Výška</a:t>
            </a:r>
            <a:r>
              <a:rPr lang="cs-CZ" sz="2800">
                <a:latin typeface="Calibri" pitchFamily="34" charset="0"/>
              </a:rPr>
              <a:t>: 24,2 m</a:t>
            </a:r>
          </a:p>
          <a:p>
            <a:pPr algn="ctr"/>
            <a:r>
              <a:rPr lang="cs-CZ" sz="2800" b="1">
                <a:latin typeface="Calibri" pitchFamily="34" charset="0"/>
              </a:rPr>
              <a:t>Plocha křídel:</a:t>
            </a:r>
            <a:r>
              <a:rPr lang="cs-CZ" sz="2800">
                <a:latin typeface="Calibri" pitchFamily="34" charset="0"/>
              </a:rPr>
              <a:t> 845 m</a:t>
            </a:r>
            <a:r>
              <a:rPr lang="cs-CZ" sz="2800" baseline="30000">
                <a:latin typeface="Calibri" pitchFamily="34" charset="0"/>
              </a:rPr>
              <a:t>2</a:t>
            </a:r>
          </a:p>
          <a:p>
            <a:pPr algn="ctr"/>
            <a:r>
              <a:rPr lang="cs-CZ" sz="2800" b="1">
                <a:latin typeface="Calibri" pitchFamily="34" charset="0"/>
              </a:rPr>
              <a:t>Průměr trupu</a:t>
            </a:r>
            <a:r>
              <a:rPr lang="cs-CZ" sz="2800">
                <a:latin typeface="Calibri" pitchFamily="34" charset="0"/>
              </a:rPr>
              <a:t>: 6,95 m</a:t>
            </a:r>
          </a:p>
          <a:p>
            <a:pPr algn="ctr"/>
            <a:r>
              <a:rPr lang="cs-CZ" sz="2800" b="1">
                <a:latin typeface="Calibri" pitchFamily="34" charset="0"/>
              </a:rPr>
              <a:t>Počet sedadel</a:t>
            </a:r>
            <a:r>
              <a:rPr lang="cs-CZ" sz="2800">
                <a:latin typeface="Calibri" pitchFamily="34" charset="0"/>
              </a:rPr>
              <a:t>:  853 </a:t>
            </a:r>
          </a:p>
          <a:p>
            <a:pPr algn="ctr"/>
            <a:r>
              <a:rPr lang="cs-CZ" sz="2800" b="1">
                <a:latin typeface="Calibri" pitchFamily="34" charset="0"/>
              </a:rPr>
              <a:t>Hmotnosti: </a:t>
            </a:r>
            <a:r>
              <a:rPr lang="cs-CZ" sz="2800">
                <a:latin typeface="Calibri" pitchFamily="34" charset="0"/>
              </a:rPr>
              <a:t>prázdná 277 tun, </a:t>
            </a:r>
          </a:p>
          <a:p>
            <a:pPr algn="ctr"/>
            <a:r>
              <a:rPr lang="cs-CZ" sz="2800">
                <a:latin typeface="Calibri" pitchFamily="34" charset="0"/>
              </a:rPr>
              <a:t>   max.vzletová 560 tun </a:t>
            </a:r>
          </a:p>
          <a:p>
            <a:pPr algn="ctr"/>
            <a:r>
              <a:rPr lang="cs-CZ" sz="2800" b="1">
                <a:latin typeface="Calibri" pitchFamily="34" charset="0"/>
              </a:rPr>
              <a:t>Rychlosti</a:t>
            </a:r>
            <a:r>
              <a:rPr lang="cs-CZ" sz="2800">
                <a:latin typeface="Calibri" pitchFamily="34" charset="0"/>
              </a:rPr>
              <a:t>: max.1 062 km/h, </a:t>
            </a:r>
          </a:p>
          <a:p>
            <a:pPr algn="ctr"/>
            <a:r>
              <a:rPr lang="cs-CZ" sz="2800">
                <a:latin typeface="Calibri" pitchFamily="34" charset="0"/>
              </a:rPr>
              <a:t>             cestovní 900 km/h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ctrTitle"/>
          </p:nvPr>
        </p:nvSpPr>
        <p:spPr>
          <a:xfrm>
            <a:off x="539750" y="549275"/>
            <a:ext cx="7772400" cy="1008063"/>
          </a:xfrm>
        </p:spPr>
        <p:txBody>
          <a:bodyPr/>
          <a:lstStyle/>
          <a:p>
            <a:r>
              <a:rPr lang="cs-CZ" sz="2000" smtClean="0"/>
              <a:t>Základní</a:t>
            </a:r>
            <a:r>
              <a:rPr lang="cs-CZ" smtClean="0"/>
              <a:t> </a:t>
            </a:r>
            <a:r>
              <a:rPr lang="cs-CZ" sz="2000" smtClean="0"/>
              <a:t>údaje o DUM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557338"/>
            <a:ext cx="6480175" cy="3311525"/>
          </a:xfrm>
        </p:spPr>
        <p:txBody>
          <a:bodyPr rtlCol="0">
            <a:normAutofit fontScale="70000" lnSpcReduction="20000"/>
          </a:bodyPr>
          <a:lstStyle/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–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Počítání do milionů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Rozvoj logického myšlení,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zábavná 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pátém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pomocí 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k doplnění učiva,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indent="-255588" algn="l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Obdélník 1"/>
          <p:cNvSpPr>
            <a:spLocks noChangeArrowheads="1"/>
          </p:cNvSpPr>
          <p:nvPr/>
        </p:nvSpPr>
        <p:spPr bwMode="auto">
          <a:xfrm>
            <a:off x="971550" y="692150"/>
            <a:ext cx="5616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  <a:cs typeface="Arial" charset="0"/>
              </a:rPr>
              <a:t>Použité zdroje:</a:t>
            </a:r>
          </a:p>
        </p:txBody>
      </p:sp>
      <p:sp>
        <p:nvSpPr>
          <p:cNvPr id="46082" name="Obdélník 2"/>
          <p:cNvSpPr>
            <a:spLocks noChangeArrowheads="1"/>
          </p:cNvSpPr>
          <p:nvPr/>
        </p:nvSpPr>
        <p:spPr bwMode="auto">
          <a:xfrm>
            <a:off x="468313" y="1844675"/>
            <a:ext cx="7343775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spcBef>
                <a:spcPts val="400"/>
              </a:spcBef>
              <a:buClr>
                <a:srgbClr val="4F81BD"/>
              </a:buClr>
              <a:buSzPct val="65000"/>
              <a:buFont typeface="Arial" charset="0"/>
              <a:buChar char="•"/>
            </a:pPr>
            <a:r>
              <a:rPr lang="cs-CZ" sz="20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Textová část je vlastní</a:t>
            </a:r>
            <a:endParaRPr lang="cs-CZ" sz="200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 marL="365125" indent="-255588">
              <a:spcBef>
                <a:spcPts val="400"/>
              </a:spcBef>
              <a:buClr>
                <a:srgbClr val="4F81BD"/>
              </a:buClr>
              <a:buSzPct val="65000"/>
              <a:buFont typeface="Arial" charset="0"/>
              <a:buChar char="•"/>
            </a:pPr>
            <a:endParaRPr lang="cs-CZ" sz="320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</p:txBody>
      </p:sp>
      <p:sp>
        <p:nvSpPr>
          <p:cNvPr id="4608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55650" y="6165850"/>
            <a:ext cx="7848600" cy="5556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257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38" baseType="lpstr">
      <vt:lpstr>Calibri</vt:lpstr>
      <vt:lpstr>Arial</vt:lpstr>
      <vt:lpstr>Times New Roman</vt:lpstr>
      <vt:lpstr>Wingdings 3</vt:lpstr>
      <vt:lpstr>Motiv sady Office</vt:lpstr>
      <vt:lpstr>Motiv systému Office</vt:lpstr>
      <vt:lpstr>1_Motiv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1_Motiv systému Office</vt:lpstr>
      <vt:lpstr>Prezentace</vt:lpstr>
      <vt:lpstr>Snímek 1</vt:lpstr>
      <vt:lpstr>AIRBUS A380 </vt:lpstr>
      <vt:lpstr>1.otázka  Vypiš,kolik cestujících může letět letadlem?(555,854,724,900,500,863,753) </vt:lpstr>
      <vt:lpstr>2.otázka Zapiš cenu letadla v korunách místo desetinného čísla přirozeným číslem(bez desetinné čárky) </vt:lpstr>
      <vt:lpstr>  3.otázka Převeď metry na centimetry,tuny na kilogramy a kilometry na metry  </vt:lpstr>
      <vt:lpstr>Základní údaje o DUM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Maminka</cp:lastModifiedBy>
  <cp:revision>10</cp:revision>
  <dcterms:created xsi:type="dcterms:W3CDTF">2011-03-16T19:53:34Z</dcterms:created>
  <dcterms:modified xsi:type="dcterms:W3CDTF">2012-07-02T13:15:10Z</dcterms:modified>
</cp:coreProperties>
</file>