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38C60A00-C650-4724-80CD-664F5B1626DE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7CE41EA9-5898-4D96-8496-3DE3D6128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0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21E2B1B4-D678-4400-BEE2-F6B23EC9565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B4713F4D-220D-46FF-B462-41C1E9B035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6371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D2B4B9-F969-4BF6-BCF8-E6634E5FC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109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C2E86-12BF-4F46-8C91-050C7B1A5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61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C5F2D3-D651-41BD-887C-43BA0B18A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015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D9F4B-B20A-493A-9700-530BDA028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700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35AC7-FD89-4854-8935-60BD63139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3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F9177D-46DC-4EA4-8CD1-A740EF0D9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758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2038B-FB9E-4DBB-AB11-C7475E189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8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A62D4F-9EA4-41A5-9E5A-F4492EA6B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976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59A1D3-669A-4124-9118-1C7B58A60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74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BEE779-5694-4F5E-B658-2D60C0A8A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330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53B6FE-357F-446C-B98B-8723A1A53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93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FFBAF-4B2D-4FF0-9BB0-E99083DE2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37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79F91-4DBB-46CD-B9CD-AC02CA8AF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10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595A5CFB-64DF-44EC-8CCC-FECEEA7BC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VY_32_INOVACE_03B_Slovní úlohy násobení des. čísel 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Vypočítej dané slovní úlohy:</a:t>
            </a:r>
          </a:p>
        </p:txBody>
      </p:sp>
      <p:graphicFrame>
        <p:nvGraphicFramePr>
          <p:cNvPr id="2088" name="Group 40"/>
          <p:cNvGraphicFramePr>
            <a:graphicFrameLocks noGrp="1"/>
          </p:cNvGraphicFramePr>
          <p:nvPr>
            <p:ph sz="half" idx="1"/>
          </p:nvPr>
        </p:nvGraphicFramePr>
        <p:xfrm>
          <a:off x="685800" y="1981200"/>
          <a:ext cx="3810000" cy="310880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3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8848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Jeden odlitek má hmotnost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0,492 kg. Jakou hmotnost má            17 takových odlitků?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18848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 startAt="2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Obdélník je 6,4 cm dlouhý    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a 3,18 cm široký. Vypočítej obsah tohoto obdélníku.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94" name="Group 46"/>
          <p:cNvGraphicFramePr>
            <a:graphicFrameLocks noGrp="1"/>
          </p:cNvGraphicFramePr>
          <p:nvPr>
            <p:ph sz="half" idx="2"/>
          </p:nvPr>
        </p:nvGraphicFramePr>
        <p:xfrm>
          <a:off x="4648200" y="1981200"/>
          <a:ext cx="3810000" cy="310880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3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B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8848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Jedna tyčka má délku 0,429 m. Urči celkovou délku 16 takových tyček.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1884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 2)   Obdélník je 4,6 cm dlouhý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a 3,81 cm široký. Vypočítej obsah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tohoto obdélníku.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 idx="4294967295"/>
          </p:nvPr>
        </p:nvSpPr>
        <p:spPr>
          <a:xfrm>
            <a:off x="684213" y="609600"/>
            <a:ext cx="7773987" cy="803275"/>
          </a:xfrm>
        </p:spPr>
        <p:txBody>
          <a:bodyPr/>
          <a:lstStyle/>
          <a:p>
            <a:r>
              <a:rPr lang="cs-CZ" sz="4000" smtClean="0"/>
              <a:t>Řešení:</a:t>
            </a:r>
          </a:p>
        </p:txBody>
      </p:sp>
      <p:graphicFrame>
        <p:nvGraphicFramePr>
          <p:cNvPr id="20508" name="Group 28"/>
          <p:cNvGraphicFramePr>
            <a:graphicFrameLocks noGrp="1"/>
          </p:cNvGraphicFramePr>
          <p:nvPr>
            <p:ph sz="half" idx="4294967295"/>
          </p:nvPr>
        </p:nvGraphicFramePr>
        <p:xfrm>
          <a:off x="684213" y="1557338"/>
          <a:ext cx="3810000" cy="420687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6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Jeden odlitek má hmotnost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0,492 kg. Jakou hmotnost má         17 takových odlitků?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0,492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17 =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8,364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(kg)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Arial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 startAt="2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Obdélník je 6,4 cm dlouhý    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a 3,18 cm široký. Vypočítej obsah tohoto obdélníku.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3,18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6,4 =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20,352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(cm</a:t>
                      </a:r>
                      <a:r>
                        <a:rPr kumimoji="0" lang="cs-CZ" sz="1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)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510" name="Group 30"/>
          <p:cNvGraphicFramePr>
            <a:graphicFrameLocks noGrp="1"/>
          </p:cNvGraphicFramePr>
          <p:nvPr>
            <p:ph sz="half" idx="4294967295"/>
          </p:nvPr>
        </p:nvGraphicFramePr>
        <p:xfrm>
          <a:off x="4572000" y="1557338"/>
          <a:ext cx="3810000" cy="420687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6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B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Jedna tyčka má délku 0,429 m. Urči celkovou délku 16 takových tyček.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0,429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16 =  6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,864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(kg)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 2)   Obdélník je 4,6 cm dlouhý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a 3,81 cm široký. Vypočítej obsah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tohoto obdélníku.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3,81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4,6 =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17,526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(cm</a:t>
                      </a:r>
                      <a:r>
                        <a:rPr kumimoji="0" lang="cs-CZ" sz="1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147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VY_32_INOVACE_03B_Slovní úlohy násobení des. čísel </vt:lpstr>
      <vt:lpstr>Vypočítej dané slovní úlohy:</vt:lpstr>
      <vt:lpstr>Řešení: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141</cp:revision>
  <dcterms:created xsi:type="dcterms:W3CDTF">2003-11-19T14:30:33Z</dcterms:created>
  <dcterms:modified xsi:type="dcterms:W3CDTF">2011-05-03T21:25:22Z</dcterms:modified>
</cp:coreProperties>
</file>